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1pPr>
    <a:lvl2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2pPr>
    <a:lvl3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3pPr>
    <a:lvl4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4pPr>
    <a:lvl5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5pPr>
    <a:lvl6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6pPr>
    <a:lvl7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7pPr>
    <a:lvl8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8pPr>
    <a:lvl9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1D8"/>
          </a:solidFill>
        </a:fill>
      </a:tcStyle>
    </a:wholeTbl>
    <a:band2H>
      <a:tcTxStyle b="def" i="def"/>
      <a:tcStyle>
        <a:tcBdr/>
        <a:fill>
          <a:solidFill>
            <a:srgbClr val="E7E9EC"/>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BD3CB"/>
          </a:solidFill>
        </a:fill>
      </a:tcStyle>
    </a:wholeTbl>
    <a:band2H>
      <a:tcTxStyle b="def" i="def"/>
      <a:tcStyle>
        <a:tcBdr/>
        <a:fill>
          <a:solidFill>
            <a:srgbClr val="E7EA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E1CC"/>
          </a:solidFill>
        </a:fill>
      </a:tcStyle>
    </a:wholeTbl>
    <a:band2H>
      <a:tcTxStyle b="def" i="def"/>
      <a:tcStyle>
        <a:tcBdr/>
        <a:fill>
          <a:solidFill>
            <a:srgbClr val="E8F0E7"/>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91" name="Shape 91"/>
          <p:cNvSpPr/>
          <p:nvPr>
            <p:ph type="sldImg"/>
          </p:nvPr>
        </p:nvSpPr>
        <p:spPr>
          <a:xfrm>
            <a:off x="1143000" y="685800"/>
            <a:ext cx="4572000" cy="3429000"/>
          </a:xfrm>
          <a:prstGeom prst="rect">
            <a:avLst/>
          </a:prstGeom>
        </p:spPr>
        <p:txBody>
          <a:bodyPr/>
          <a:lstStyle/>
          <a:p>
            <a:pPr/>
          </a:p>
        </p:txBody>
      </p:sp>
      <p:sp>
        <p:nvSpPr>
          <p:cNvPr id="92" name="Shape 92"/>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Aptos"/>
      </a:defRPr>
    </a:lvl1pPr>
    <a:lvl2pPr indent="228600" latinLnBrk="0">
      <a:defRPr sz="1200">
        <a:latin typeface="+mj-lt"/>
        <a:ea typeface="+mj-ea"/>
        <a:cs typeface="+mj-cs"/>
        <a:sym typeface="Aptos"/>
      </a:defRPr>
    </a:lvl2pPr>
    <a:lvl3pPr indent="457200" latinLnBrk="0">
      <a:defRPr sz="1200">
        <a:latin typeface="+mj-lt"/>
        <a:ea typeface="+mj-ea"/>
        <a:cs typeface="+mj-cs"/>
        <a:sym typeface="Aptos"/>
      </a:defRPr>
    </a:lvl3pPr>
    <a:lvl4pPr indent="685800" latinLnBrk="0">
      <a:defRPr sz="1200">
        <a:latin typeface="+mj-lt"/>
        <a:ea typeface="+mj-ea"/>
        <a:cs typeface="+mj-cs"/>
        <a:sym typeface="Aptos"/>
      </a:defRPr>
    </a:lvl4pPr>
    <a:lvl5pPr indent="914400" latinLnBrk="0">
      <a:defRPr sz="1200">
        <a:latin typeface="+mj-lt"/>
        <a:ea typeface="+mj-ea"/>
        <a:cs typeface="+mj-cs"/>
        <a:sym typeface="Aptos"/>
      </a:defRPr>
    </a:lvl5pPr>
    <a:lvl6pPr indent="1143000" latinLnBrk="0">
      <a:defRPr sz="1200">
        <a:latin typeface="+mj-lt"/>
        <a:ea typeface="+mj-ea"/>
        <a:cs typeface="+mj-cs"/>
        <a:sym typeface="Aptos"/>
      </a:defRPr>
    </a:lvl6pPr>
    <a:lvl7pPr indent="1371600" latinLnBrk="0">
      <a:defRPr sz="1200">
        <a:latin typeface="+mj-lt"/>
        <a:ea typeface="+mj-ea"/>
        <a:cs typeface="+mj-cs"/>
        <a:sym typeface="Aptos"/>
      </a:defRPr>
    </a:lvl7pPr>
    <a:lvl8pPr indent="1600200" latinLnBrk="0">
      <a:defRPr sz="1200">
        <a:latin typeface="+mj-lt"/>
        <a:ea typeface="+mj-ea"/>
        <a:cs typeface="+mj-cs"/>
        <a:sym typeface="Aptos"/>
      </a:defRPr>
    </a:lvl8pPr>
    <a:lvl9pPr indent="1828800" latinLnBrk="0">
      <a:defRPr sz="1200">
        <a:latin typeface="+mj-lt"/>
        <a:ea typeface="+mj-ea"/>
        <a:cs typeface="+mj-cs"/>
        <a:sym typeface="Aptos"/>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Slide">
    <p:spTree>
      <p:nvGrpSpPr>
        <p:cNvPr id="1" name=""/>
        <p:cNvGrpSpPr/>
        <p:nvPr/>
      </p:nvGrpSpPr>
      <p:grpSpPr>
        <a:xfrm>
          <a:off x="0" y="0"/>
          <a:ext cx="0" cy="0"/>
          <a:chOff x="0" y="0"/>
          <a:chExt cx="0" cy="0"/>
        </a:xfrm>
      </p:grpSpPr>
      <p:sp>
        <p:nvSpPr>
          <p:cNvPr id="11" name="Title Text"/>
          <p:cNvSpPr txBox="1"/>
          <p:nvPr>
            <p:ph type="title"/>
          </p:nvPr>
        </p:nvSpPr>
        <p:spPr>
          <a:xfrm>
            <a:off x="1524000" y="1122362"/>
            <a:ext cx="9144000" cy="2387601"/>
          </a:xfrm>
          <a:prstGeom prst="rect">
            <a:avLst/>
          </a:prstGeom>
        </p:spPr>
        <p:txBody>
          <a:bodyPr anchor="b"/>
          <a:lstStyle>
            <a:lvl1pPr algn="ctr">
              <a:defRPr sz="6000"/>
            </a:lvl1pPr>
          </a:lstStyle>
          <a:p>
            <a:pPr/>
            <a:r>
              <a:t>Title Text</a:t>
            </a:r>
          </a:p>
        </p:txBody>
      </p:sp>
      <p:sp>
        <p:nvSpPr>
          <p:cNvPr id="12" name="Body Level One…"/>
          <p:cNvSpPr txBox="1"/>
          <p:nvPr>
            <p:ph type="body" sz="quarter" idx="1"/>
          </p:nvPr>
        </p:nvSpPr>
        <p:spPr>
          <a:xfrm>
            <a:off x="1524000" y="3602037"/>
            <a:ext cx="9144000" cy="1655764"/>
          </a:xfrm>
          <a:prstGeom prst="rect">
            <a:avLst/>
          </a:prstGeom>
        </p:spPr>
        <p:txBody>
          <a:bodyPr/>
          <a:lstStyle>
            <a:lvl1pPr marL="0" indent="0" algn="ctr">
              <a:buSzTx/>
              <a:buFontTx/>
              <a:buNone/>
              <a:defRPr sz="2400"/>
            </a:lvl1pPr>
            <a:lvl2pPr marL="0" indent="0" algn="ctr">
              <a:buSzTx/>
              <a:buFontTx/>
              <a:buNone/>
              <a:defRPr sz="2400"/>
            </a:lvl2pPr>
            <a:lvl3pPr marL="0" indent="0" algn="ctr">
              <a:buSzTx/>
              <a:buFontTx/>
              <a:buNone/>
              <a:defRPr sz="2400"/>
            </a:lvl3pPr>
            <a:lvl4pPr marL="0" indent="0" algn="ctr">
              <a:buSzTx/>
              <a:buFontTx/>
              <a:buNone/>
              <a:defRPr sz="2400"/>
            </a:lvl4pPr>
            <a:lvl5pPr marL="0" indent="0" algn="ctr">
              <a:buSzTx/>
              <a:buFontTx/>
              <a:buNone/>
              <a:defRPr sz="2400"/>
            </a:lvl5pPr>
          </a:lstStyle>
          <a:p>
            <a:pPr/>
            <a:r>
              <a:t>Body Level One</a:t>
            </a:r>
          </a:p>
          <a:p>
            <a:pPr lvl="1"/>
            <a:r>
              <a:t>Body Level Two</a:t>
            </a:r>
          </a:p>
          <a:p>
            <a:pPr lvl="2"/>
            <a:r>
              <a:t>Body Level Three</a:t>
            </a:r>
          </a:p>
          <a:p>
            <a:pPr lvl="3"/>
            <a:r>
              <a:t>Body Level Four</a:t>
            </a:r>
          </a:p>
          <a:p>
            <a:pPr lvl="4"/>
            <a:r>
              <a:t>Body Level Five</a:t>
            </a:r>
          </a:p>
        </p:txBody>
      </p:sp>
      <p:sp>
        <p:nvSpPr>
          <p:cNvPr id="1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nd Content">
    <p:spTree>
      <p:nvGrpSpPr>
        <p:cNvPr id="1" name=""/>
        <p:cNvGrpSpPr/>
        <p:nvPr/>
      </p:nvGrpSpPr>
      <p:grpSpPr>
        <a:xfrm>
          <a:off x="0" y="0"/>
          <a:ext cx="0" cy="0"/>
          <a:chOff x="0" y="0"/>
          <a:chExt cx="0" cy="0"/>
        </a:xfrm>
      </p:grpSpPr>
      <p:sp>
        <p:nvSpPr>
          <p:cNvPr id="20" name="Title Text"/>
          <p:cNvSpPr txBox="1"/>
          <p:nvPr>
            <p:ph type="title"/>
          </p:nvPr>
        </p:nvSpPr>
        <p:spPr>
          <a:prstGeom prst="rect">
            <a:avLst/>
          </a:prstGeom>
        </p:spPr>
        <p:txBody>
          <a:bodyPr/>
          <a:lstStyle/>
          <a:p>
            <a:pPr/>
            <a:r>
              <a:t>Title Text</a:t>
            </a:r>
          </a:p>
        </p:txBody>
      </p:sp>
      <p:sp>
        <p:nvSpPr>
          <p:cNvPr id="21" name="Body Level One…"/>
          <p:cNvSpPr txBox="1"/>
          <p:nvPr>
            <p:ph type="body" idx="1"/>
          </p:nvPr>
        </p:nvSpPr>
        <p:spPr>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2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Header">
    <p:spTree>
      <p:nvGrpSpPr>
        <p:cNvPr id="1" name=""/>
        <p:cNvGrpSpPr/>
        <p:nvPr/>
      </p:nvGrpSpPr>
      <p:grpSpPr>
        <a:xfrm>
          <a:off x="0" y="0"/>
          <a:ext cx="0" cy="0"/>
          <a:chOff x="0" y="0"/>
          <a:chExt cx="0" cy="0"/>
        </a:xfrm>
      </p:grpSpPr>
      <p:sp>
        <p:nvSpPr>
          <p:cNvPr id="29" name="Title Text"/>
          <p:cNvSpPr txBox="1"/>
          <p:nvPr>
            <p:ph type="title"/>
          </p:nvPr>
        </p:nvSpPr>
        <p:spPr>
          <a:xfrm>
            <a:off x="831850" y="1709738"/>
            <a:ext cx="10515600" cy="2852737"/>
          </a:xfrm>
          <a:prstGeom prst="rect">
            <a:avLst/>
          </a:prstGeom>
        </p:spPr>
        <p:txBody>
          <a:bodyPr anchor="b"/>
          <a:lstStyle>
            <a:lvl1pPr>
              <a:defRPr sz="6000"/>
            </a:lvl1pPr>
          </a:lstStyle>
          <a:p>
            <a:pPr/>
            <a:r>
              <a:t>Title Text</a:t>
            </a:r>
          </a:p>
        </p:txBody>
      </p:sp>
      <p:sp>
        <p:nvSpPr>
          <p:cNvPr id="30" name="Body Level One…"/>
          <p:cNvSpPr txBox="1"/>
          <p:nvPr>
            <p:ph type="body" sz="quarter" idx="1"/>
          </p:nvPr>
        </p:nvSpPr>
        <p:spPr>
          <a:xfrm>
            <a:off x="831850" y="4589462"/>
            <a:ext cx="10515600" cy="1500189"/>
          </a:xfrm>
          <a:prstGeom prst="rect">
            <a:avLst/>
          </a:prstGeom>
        </p:spPr>
        <p:txBody>
          <a:bodyPr/>
          <a:lstStyle>
            <a:lvl1pPr marL="0" indent="0">
              <a:buSzTx/>
              <a:buFontTx/>
              <a:buNone/>
              <a:defRPr sz="2400">
                <a:solidFill>
                  <a:srgbClr val="757575"/>
                </a:solidFill>
              </a:defRPr>
            </a:lvl1pPr>
            <a:lvl2pPr marL="0" indent="0">
              <a:buSzTx/>
              <a:buFontTx/>
              <a:buNone/>
              <a:defRPr sz="2400">
                <a:solidFill>
                  <a:srgbClr val="757575"/>
                </a:solidFill>
              </a:defRPr>
            </a:lvl2pPr>
            <a:lvl3pPr marL="0" indent="0">
              <a:buSzTx/>
              <a:buFontTx/>
              <a:buNone/>
              <a:defRPr sz="2400">
                <a:solidFill>
                  <a:srgbClr val="757575"/>
                </a:solidFill>
              </a:defRPr>
            </a:lvl3pPr>
            <a:lvl4pPr marL="0" indent="0">
              <a:buSzTx/>
              <a:buFontTx/>
              <a:buNone/>
              <a:defRPr sz="2400">
                <a:solidFill>
                  <a:srgbClr val="757575"/>
                </a:solidFill>
              </a:defRPr>
            </a:lvl4pPr>
            <a:lvl5pPr marL="0" indent="0">
              <a:buSzTx/>
              <a:buFontTx/>
              <a:buNone/>
              <a:defRPr sz="2400">
                <a:solidFill>
                  <a:srgbClr val="757575"/>
                </a:solidFill>
              </a:defRPr>
            </a:lvl5pPr>
          </a:lstStyle>
          <a:p>
            <a:pPr/>
            <a:r>
              <a:t>Body Level One</a:t>
            </a:r>
          </a:p>
          <a:p>
            <a:pPr lvl="1"/>
            <a:r>
              <a:t>Body Level Two</a:t>
            </a:r>
          </a:p>
          <a:p>
            <a:pPr lvl="2"/>
            <a:r>
              <a:t>Body Level Three</a:t>
            </a:r>
          </a:p>
          <a:p>
            <a:pPr lvl="3"/>
            <a:r>
              <a:t>Body Level Four</a:t>
            </a:r>
          </a:p>
          <a:p>
            <a:pPr lvl="4"/>
            <a:r>
              <a:t>Body Level Five</a:t>
            </a:r>
          </a:p>
        </p:txBody>
      </p:sp>
      <p:sp>
        <p:nvSpPr>
          <p:cNvPr id="3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wo Content">
    <p:spTree>
      <p:nvGrpSpPr>
        <p:cNvPr id="1" name=""/>
        <p:cNvGrpSpPr/>
        <p:nvPr/>
      </p:nvGrpSpPr>
      <p:grpSpPr>
        <a:xfrm>
          <a:off x="0" y="0"/>
          <a:ext cx="0" cy="0"/>
          <a:chOff x="0" y="0"/>
          <a:chExt cx="0" cy="0"/>
        </a:xfrm>
      </p:grpSpPr>
      <p:sp>
        <p:nvSpPr>
          <p:cNvPr id="38" name="Title Text"/>
          <p:cNvSpPr txBox="1"/>
          <p:nvPr>
            <p:ph type="title"/>
          </p:nvPr>
        </p:nvSpPr>
        <p:spPr>
          <a:prstGeom prst="rect">
            <a:avLst/>
          </a:prstGeom>
        </p:spPr>
        <p:txBody>
          <a:bodyPr/>
          <a:lstStyle/>
          <a:p>
            <a:pPr/>
            <a:r>
              <a:t>Title Text</a:t>
            </a:r>
          </a:p>
        </p:txBody>
      </p:sp>
      <p:sp>
        <p:nvSpPr>
          <p:cNvPr id="39" name="Body Level One…"/>
          <p:cNvSpPr txBox="1"/>
          <p:nvPr>
            <p:ph type="body" sz="half" idx="1"/>
          </p:nvPr>
        </p:nvSpPr>
        <p:spPr>
          <a:xfrm>
            <a:off x="838200" y="1825625"/>
            <a:ext cx="5181600" cy="4351338"/>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4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mparison">
    <p:spTree>
      <p:nvGrpSpPr>
        <p:cNvPr id="1" name=""/>
        <p:cNvGrpSpPr/>
        <p:nvPr/>
      </p:nvGrpSpPr>
      <p:grpSpPr>
        <a:xfrm>
          <a:off x="0" y="0"/>
          <a:ext cx="0" cy="0"/>
          <a:chOff x="0" y="0"/>
          <a:chExt cx="0" cy="0"/>
        </a:xfrm>
      </p:grpSpPr>
      <p:sp>
        <p:nvSpPr>
          <p:cNvPr id="47" name="Title Text"/>
          <p:cNvSpPr txBox="1"/>
          <p:nvPr>
            <p:ph type="title"/>
          </p:nvPr>
        </p:nvSpPr>
        <p:spPr>
          <a:xfrm>
            <a:off x="839787" y="365125"/>
            <a:ext cx="10515601" cy="1325563"/>
          </a:xfrm>
          <a:prstGeom prst="rect">
            <a:avLst/>
          </a:prstGeom>
        </p:spPr>
        <p:txBody>
          <a:bodyPr/>
          <a:lstStyle/>
          <a:p>
            <a:pPr/>
            <a:r>
              <a:t>Title Text</a:t>
            </a:r>
          </a:p>
        </p:txBody>
      </p:sp>
      <p:sp>
        <p:nvSpPr>
          <p:cNvPr id="48" name="Body Level One…"/>
          <p:cNvSpPr txBox="1"/>
          <p:nvPr>
            <p:ph type="body" sz="quarter" idx="1"/>
          </p:nvPr>
        </p:nvSpPr>
        <p:spPr>
          <a:xfrm>
            <a:off x="839787" y="1681163"/>
            <a:ext cx="5157790" cy="823914"/>
          </a:xfrm>
          <a:prstGeom prst="rect">
            <a:avLst/>
          </a:prstGeom>
        </p:spPr>
        <p:txBody>
          <a:bodyPr anchor="b"/>
          <a:lstStyle>
            <a:lvl1pPr marL="0" indent="0">
              <a:buSzTx/>
              <a:buFontTx/>
              <a:buNone/>
              <a:defRPr b="1" sz="2400"/>
            </a:lvl1pPr>
            <a:lvl2pPr marL="0" indent="0">
              <a:buSzTx/>
              <a:buFontTx/>
              <a:buNone/>
              <a:defRPr b="1" sz="2400"/>
            </a:lvl2pPr>
            <a:lvl3pPr marL="0" indent="0">
              <a:buSzTx/>
              <a:buFontTx/>
              <a:buNone/>
              <a:defRPr b="1" sz="2400"/>
            </a:lvl3pPr>
            <a:lvl4pPr marL="0" indent="0">
              <a:buSzTx/>
              <a:buFontTx/>
              <a:buNone/>
              <a:defRPr b="1" sz="2400"/>
            </a:lvl4pPr>
            <a:lvl5pPr marL="0" indent="0">
              <a:buSzTx/>
              <a:buFontTx/>
              <a:buNone/>
              <a:defRPr b="1" sz="2400"/>
            </a:lvl5pPr>
          </a:lstStyle>
          <a:p>
            <a:pPr/>
            <a:r>
              <a:t>Body Level One</a:t>
            </a:r>
          </a:p>
          <a:p>
            <a:pPr lvl="1"/>
            <a:r>
              <a:t>Body Level Two</a:t>
            </a:r>
          </a:p>
          <a:p>
            <a:pPr lvl="2"/>
            <a:r>
              <a:t>Body Level Three</a:t>
            </a:r>
          </a:p>
          <a:p>
            <a:pPr lvl="3"/>
            <a:r>
              <a:t>Body Level Four</a:t>
            </a:r>
          </a:p>
          <a:p>
            <a:pPr lvl="4"/>
            <a:r>
              <a:t>Body Level Five</a:t>
            </a:r>
          </a:p>
        </p:txBody>
      </p:sp>
      <p:sp>
        <p:nvSpPr>
          <p:cNvPr id="49" name="Text Placeholder 4"/>
          <p:cNvSpPr/>
          <p:nvPr>
            <p:ph type="body" sz="quarter" idx="21"/>
          </p:nvPr>
        </p:nvSpPr>
        <p:spPr>
          <a:xfrm>
            <a:off x="6172200" y="1681163"/>
            <a:ext cx="5183188" cy="823914"/>
          </a:xfrm>
          <a:prstGeom prst="rect">
            <a:avLst/>
          </a:prstGeom>
        </p:spPr>
        <p:txBody>
          <a:bodyPr anchor="b"/>
          <a:lstStyle/>
          <a:p>
            <a:pPr/>
          </a:p>
        </p:txBody>
      </p:sp>
      <p:sp>
        <p:nvSpPr>
          <p:cNvPr id="5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57" name="Title Text"/>
          <p:cNvSpPr txBox="1"/>
          <p:nvPr>
            <p:ph type="title"/>
          </p:nvPr>
        </p:nvSpPr>
        <p:spPr>
          <a:prstGeom prst="rect">
            <a:avLst/>
          </a:prstGeom>
        </p:spPr>
        <p:txBody>
          <a:bodyPr/>
          <a:lstStyle/>
          <a:p>
            <a:pPr/>
            <a:r>
              <a:t>Title Text</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6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ontent with Caption">
    <p:spTree>
      <p:nvGrpSpPr>
        <p:cNvPr id="1" name=""/>
        <p:cNvGrpSpPr/>
        <p:nvPr/>
      </p:nvGrpSpPr>
      <p:grpSpPr>
        <a:xfrm>
          <a:off x="0" y="0"/>
          <a:ext cx="0" cy="0"/>
          <a:chOff x="0" y="0"/>
          <a:chExt cx="0" cy="0"/>
        </a:xfrm>
      </p:grpSpPr>
      <p:sp>
        <p:nvSpPr>
          <p:cNvPr id="7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73" name="Body Level One…"/>
          <p:cNvSpPr txBox="1"/>
          <p:nvPr>
            <p:ph type="body" sz="half" idx="1"/>
          </p:nvPr>
        </p:nvSpPr>
        <p:spPr>
          <a:xfrm>
            <a:off x="5183187" y="987425"/>
            <a:ext cx="6172202" cy="4873625"/>
          </a:xfrm>
          <a:prstGeom prst="rect">
            <a:avLst/>
          </a:prstGeom>
        </p:spPr>
        <p:txBody>
          <a:bodyPr/>
          <a:lstStyle>
            <a:lvl1pPr>
              <a:defRPr sz="3200"/>
            </a:lvl1pPr>
            <a:lvl2pPr marL="718457" indent="-261257">
              <a:defRPr sz="3200"/>
            </a:lvl2pPr>
            <a:lvl3pPr marL="1219200" indent="-304800">
              <a:defRPr sz="3200"/>
            </a:lvl3pPr>
            <a:lvl4pPr marL="1737360" indent="-365760">
              <a:defRPr sz="3200"/>
            </a:lvl4pPr>
            <a:lvl5pPr marL="2194560" indent="-365760">
              <a:defRPr sz="3200"/>
            </a:lvl5pPr>
          </a:lstStyle>
          <a:p>
            <a:pPr/>
            <a:r>
              <a:t>Body Level One</a:t>
            </a:r>
          </a:p>
          <a:p>
            <a:pPr lvl="1"/>
            <a:r>
              <a:t>Body Level Two</a:t>
            </a:r>
          </a:p>
          <a:p>
            <a:pPr lvl="2"/>
            <a:r>
              <a:t>Body Level Three</a:t>
            </a:r>
          </a:p>
          <a:p>
            <a:pPr lvl="3"/>
            <a:r>
              <a:t>Body Level Four</a:t>
            </a:r>
          </a:p>
          <a:p>
            <a:pPr lvl="4"/>
            <a:r>
              <a:t>Body Level Five</a:t>
            </a:r>
          </a:p>
        </p:txBody>
      </p:sp>
      <p:sp>
        <p:nvSpPr>
          <p:cNvPr id="74" name="Text Placeholder 3"/>
          <p:cNvSpPr/>
          <p:nvPr>
            <p:ph type="body" sz="quarter" idx="21"/>
          </p:nvPr>
        </p:nvSpPr>
        <p:spPr>
          <a:xfrm>
            <a:off x="839787" y="2057400"/>
            <a:ext cx="3932238" cy="3811588"/>
          </a:xfrm>
          <a:prstGeom prst="rect">
            <a:avLst/>
          </a:prstGeom>
        </p:spPr>
        <p:txBody>
          <a:bodyPr/>
          <a:lstStyle/>
          <a:p>
            <a:pPr/>
          </a:p>
        </p:txBody>
      </p:sp>
      <p:sp>
        <p:nvSpPr>
          <p:cNvPr id="7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icture with Caption">
    <p:spTree>
      <p:nvGrpSpPr>
        <p:cNvPr id="1" name=""/>
        <p:cNvGrpSpPr/>
        <p:nvPr/>
      </p:nvGrpSpPr>
      <p:grpSpPr>
        <a:xfrm>
          <a:off x="0" y="0"/>
          <a:ext cx="0" cy="0"/>
          <a:chOff x="0" y="0"/>
          <a:chExt cx="0" cy="0"/>
        </a:xfrm>
      </p:grpSpPr>
      <p:sp>
        <p:nvSpPr>
          <p:cNvPr id="82" name="Title Text"/>
          <p:cNvSpPr txBox="1"/>
          <p:nvPr>
            <p:ph type="title"/>
          </p:nvPr>
        </p:nvSpPr>
        <p:spPr>
          <a:xfrm>
            <a:off x="839787" y="457200"/>
            <a:ext cx="3932240" cy="1600200"/>
          </a:xfrm>
          <a:prstGeom prst="rect">
            <a:avLst/>
          </a:prstGeom>
        </p:spPr>
        <p:txBody>
          <a:bodyPr anchor="b"/>
          <a:lstStyle>
            <a:lvl1pPr>
              <a:defRPr sz="3200"/>
            </a:lvl1pPr>
          </a:lstStyle>
          <a:p>
            <a:pPr/>
            <a:r>
              <a:t>Title Text</a:t>
            </a:r>
          </a:p>
        </p:txBody>
      </p:sp>
      <p:sp>
        <p:nvSpPr>
          <p:cNvPr id="83" name="Picture Placeholder 2"/>
          <p:cNvSpPr/>
          <p:nvPr>
            <p:ph type="pic" sz="half" idx="21"/>
          </p:nvPr>
        </p:nvSpPr>
        <p:spPr>
          <a:xfrm>
            <a:off x="5183187" y="987425"/>
            <a:ext cx="6172202" cy="4873625"/>
          </a:xfrm>
          <a:prstGeom prst="rect">
            <a:avLst/>
          </a:prstGeom>
        </p:spPr>
        <p:txBody>
          <a:bodyPr lIns="91439" tIns="45719" rIns="91439" bIns="45719">
            <a:noAutofit/>
          </a:bodyPr>
          <a:lstStyle/>
          <a:p>
            <a:pPr/>
          </a:p>
        </p:txBody>
      </p:sp>
      <p:sp>
        <p:nvSpPr>
          <p:cNvPr id="84" name="Body Level One…"/>
          <p:cNvSpPr txBox="1"/>
          <p:nvPr>
            <p:ph type="body" sz="quarter" idx="1"/>
          </p:nvPr>
        </p:nvSpPr>
        <p:spPr>
          <a:xfrm>
            <a:off x="839787" y="2057400"/>
            <a:ext cx="3932240" cy="3811588"/>
          </a:xfrm>
          <a:prstGeom prst="rect">
            <a:avLst/>
          </a:prstGeom>
        </p:spPr>
        <p:txBody>
          <a:bodyPr/>
          <a:lstStyle>
            <a:lvl1pPr marL="0" indent="0">
              <a:buSzTx/>
              <a:buFontTx/>
              <a:buNone/>
              <a:defRPr sz="1600"/>
            </a:lvl1pPr>
            <a:lvl2pPr marL="0" indent="0">
              <a:buSzTx/>
              <a:buFontTx/>
              <a:buNone/>
              <a:defRPr sz="1600"/>
            </a:lvl2pPr>
            <a:lvl3pPr marL="0" indent="0">
              <a:buSzTx/>
              <a:buFontTx/>
              <a:buNone/>
              <a:defRPr sz="1600"/>
            </a:lvl3pPr>
            <a:lvl4pPr marL="0" indent="0">
              <a:buSzTx/>
              <a:buFontTx/>
              <a:buNone/>
              <a:defRPr sz="1600"/>
            </a:lvl4pPr>
            <a:lvl5pPr marL="0" indent="0">
              <a:buSzTx/>
              <a:buFontTx/>
              <a:buNone/>
              <a:defRPr sz="1600"/>
            </a:lvl5pPr>
          </a:lstStyle>
          <a:p>
            <a:pPr/>
            <a:r>
              <a:t>Body Level One</a:t>
            </a:r>
          </a:p>
          <a:p>
            <a:pPr lvl="1"/>
            <a:r>
              <a:t>Body Level Two</a:t>
            </a:r>
          </a:p>
          <a:p>
            <a:pPr lvl="2"/>
            <a:r>
              <a:t>Body Level Three</a:t>
            </a:r>
          </a:p>
          <a:p>
            <a:pPr lvl="3"/>
            <a:r>
              <a:t>Body Level Four</a:t>
            </a:r>
          </a:p>
          <a:p>
            <a:pPr lvl="4"/>
            <a:r>
              <a:t>Body Level Five</a:t>
            </a:r>
          </a:p>
        </p:txBody>
      </p:sp>
      <p:sp>
        <p:nvSpPr>
          <p:cNvPr id="8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Title Text"/>
          <p:cNvSpPr txBox="1"/>
          <p:nvPr>
            <p:ph type="title"/>
          </p:nvPr>
        </p:nvSpPr>
        <p:spPr>
          <a:xfrm>
            <a:off x="838200" y="365125"/>
            <a:ext cx="10515600" cy="1325563"/>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chor="ctr">
            <a:normAutofit fontScale="100000" lnSpcReduction="0"/>
          </a:bodyPr>
          <a:lstStyle/>
          <a:p>
            <a:pPr/>
            <a:r>
              <a:t>Title Text</a:t>
            </a:r>
          </a:p>
        </p:txBody>
      </p:sp>
      <p:sp>
        <p:nvSpPr>
          <p:cNvPr id="3" name="Body Level One…"/>
          <p:cNvSpPr txBox="1"/>
          <p:nvPr>
            <p:ph type="body" idx="1"/>
          </p:nvPr>
        </p:nvSpPr>
        <p:spPr>
          <a:xfrm>
            <a:off x="838200" y="1825625"/>
            <a:ext cx="10515600" cy="435133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4" name="Slide Number"/>
          <p:cNvSpPr txBox="1"/>
          <p:nvPr>
            <p:ph type="sldNum" sz="quarter" idx="2"/>
          </p:nvPr>
        </p:nvSpPr>
        <p:spPr>
          <a:xfrm>
            <a:off x="11080147" y="6404293"/>
            <a:ext cx="273654" cy="269239"/>
          </a:xfrm>
          <a:prstGeom prst="rect">
            <a:avLst/>
          </a:prstGeom>
          <a:ln w="12700">
            <a:miter lim="400000"/>
          </a:ln>
        </p:spPr>
        <p:txBody>
          <a:bodyPr wrap="none" lIns="45718" tIns="45718" rIns="45718" bIns="45718" anchor="ctr">
            <a:spAutoFit/>
          </a:bodyPr>
          <a:lstStyle>
            <a:lvl1pPr algn="r">
              <a:defRPr sz="1200">
                <a:solidFill>
                  <a:srgbClr val="757575"/>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1pPr>
      <a:lvl2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2pPr>
      <a:lvl3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3pPr>
      <a:lvl4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4pPr>
      <a:lvl5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5pPr>
      <a:lvl6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6pPr>
      <a:lvl7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7pPr>
      <a:lvl8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8pPr>
      <a:lvl9pPr marL="0" marR="0" indent="0" algn="l" defTabSz="914400" rtl="0" latinLnBrk="0">
        <a:lnSpc>
          <a:spcPct val="90000"/>
        </a:lnSpc>
        <a:spcBef>
          <a:spcPts val="0"/>
        </a:spcBef>
        <a:spcAft>
          <a:spcPts val="0"/>
        </a:spcAft>
        <a:buClrTx/>
        <a:buSzTx/>
        <a:buFontTx/>
        <a:buNone/>
        <a:tabLst/>
        <a:defRPr b="0" baseline="0" cap="none" i="0" spc="0" strike="noStrike" sz="4400" u="none">
          <a:solidFill>
            <a:srgbClr val="000000"/>
          </a:solidFill>
          <a:uFillTx/>
          <a:latin typeface="Aptos Display"/>
          <a:ea typeface="Aptos Display"/>
          <a:cs typeface="Aptos Display"/>
          <a:sym typeface="Aptos Display"/>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1pPr>
      <a:lvl2pPr marL="723900" marR="0" indent="-2667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2pPr>
      <a:lvl3pPr marL="1234438" marR="0" indent="-320038"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3pPr>
      <a:lvl4pPr marL="1727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4pPr>
      <a:lvl5pPr marL="21844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5pPr>
      <a:lvl6pPr marL="26416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6pPr>
      <a:lvl7pPr marL="30988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7pPr>
      <a:lvl8pPr marL="35560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8pPr>
      <a:lvl9pPr marL="4013200" marR="0" indent="-355600" algn="l" defTabSz="914400" rtl="0" latinLnBrk="0">
        <a:lnSpc>
          <a:spcPct val="90000"/>
        </a:lnSpc>
        <a:spcBef>
          <a:spcPts val="1000"/>
        </a:spcBef>
        <a:spcAft>
          <a:spcPts val="0"/>
        </a:spcAft>
        <a:buClrTx/>
        <a:buSzPct val="100000"/>
        <a:buFont typeface="Arial"/>
        <a:buChar char="•"/>
        <a:tabLst/>
        <a:defRPr b="0" baseline="0" cap="none" i="0" spc="0" strike="noStrike" sz="2800" u="none">
          <a:solidFill>
            <a:srgbClr val="000000"/>
          </a:solidFill>
          <a:uFillTx/>
          <a:latin typeface="+mj-lt"/>
          <a:ea typeface="+mj-ea"/>
          <a:cs typeface="+mj-cs"/>
          <a:sym typeface="Aptos"/>
        </a:defRPr>
      </a:lvl9pPr>
    </p:bodyStyle>
    <p:otherStyle>
      <a:lvl1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1pPr>
      <a:lvl2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2pPr>
      <a:lvl3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3pPr>
      <a:lvl4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4pPr>
      <a:lvl5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5pPr>
      <a:lvl6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6pPr>
      <a:lvl7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7pPr>
      <a:lvl8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8pPr>
      <a:lvl9pPr marL="0" marR="0" indent="0" algn="r" defTabSz="914400" rtl="0" latinLnBrk="0">
        <a:lnSpc>
          <a:spcPct val="100000"/>
        </a:lnSpc>
        <a:spcBef>
          <a:spcPts val="0"/>
        </a:spcBef>
        <a:spcAft>
          <a:spcPts val="0"/>
        </a:spcAft>
        <a:buClrTx/>
        <a:buSzTx/>
        <a:buFontTx/>
        <a:buNone/>
        <a:tabLst/>
        <a:defRPr b="0" baseline="0" cap="none" i="0" spc="0" strike="noStrike" sz="1200" u="none">
          <a:solidFill>
            <a:schemeClr val="tx1"/>
          </a:solidFill>
          <a:uFillTx/>
          <a:latin typeface="+mn-lt"/>
          <a:ea typeface="+mn-ea"/>
          <a:cs typeface="+mn-cs"/>
          <a:sym typeface="Aptos"/>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1.png"/></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png"/><Relationship Id="rId3" Type="http://schemas.openxmlformats.org/officeDocument/2006/relationships/image" Target="../media/image1.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 Id="rId3" Type="http://schemas.openxmlformats.org/officeDocument/2006/relationships/image" Target="../media/image1.png"/></Relationships>

</file>

<file path=ppt/slides/_rels/slide4.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5.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4.png"/><Relationship Id="rId3" Type="http://schemas.openxmlformats.org/officeDocument/2006/relationships/image" Target="../media/image1.png"/></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94" name="foto A34 V2- PPT size.jpg" descr="foto A34 V2- PPT size.jpg"/>
          <p:cNvPicPr>
            <a:picLocks noChangeAspect="1"/>
          </p:cNvPicPr>
          <p:nvPr/>
        </p:nvPicPr>
        <p:blipFill>
          <a:blip r:embed="rId2">
            <a:alphaModFix amt="33571"/>
            <a:extLst/>
          </a:blip>
          <a:stretch>
            <a:fillRect/>
          </a:stretch>
        </p:blipFill>
        <p:spPr>
          <a:xfrm>
            <a:off x="-18376" y="-1119646"/>
            <a:ext cx="12228752" cy="8731330"/>
          </a:xfrm>
          <a:prstGeom prst="rect">
            <a:avLst/>
          </a:prstGeom>
          <a:ln w="12700">
            <a:miter lim="400000"/>
          </a:ln>
        </p:spPr>
      </p:pic>
      <p:sp>
        <p:nvSpPr>
          <p:cNvPr id="95" name="Title 1"/>
          <p:cNvSpPr txBox="1"/>
          <p:nvPr>
            <p:ph type="ctrTitle"/>
          </p:nvPr>
        </p:nvSpPr>
        <p:spPr>
          <a:xfrm>
            <a:off x="1524000" y="1122362"/>
            <a:ext cx="7472854" cy="1655761"/>
          </a:xfrm>
          <a:prstGeom prst="rect">
            <a:avLst/>
          </a:prstGeom>
        </p:spPr>
        <p:txBody>
          <a:bodyPr anchor="t"/>
          <a:lstStyle/>
          <a:p>
            <a:pPr algn="l" defTabSz="886966">
              <a:defRPr sz="3600">
                <a:solidFill>
                  <a:srgbClr val="6E76A1"/>
                </a:solidFill>
                <a:latin typeface="Futura Bold"/>
                <a:ea typeface="Futura Bold"/>
                <a:cs typeface="Futura Bold"/>
                <a:sym typeface="Futura Bold"/>
              </a:defRPr>
            </a:pPr>
            <a:r>
              <a:rPr>
                <a:solidFill>
                  <a:srgbClr val="5F2748"/>
                </a:solidFill>
              </a:rPr>
              <a:t>Lección 5</a:t>
            </a:r>
            <a:br/>
            <a:r>
              <a:rPr>
                <a:solidFill>
                  <a:srgbClr val="175C52"/>
                </a:solidFill>
              </a:rPr>
              <a:t>ENTENDIMIENTO PARA LA PAZ</a:t>
            </a:r>
            <a:br>
              <a:rPr>
                <a:solidFill>
                  <a:srgbClr val="C8334A"/>
                </a:solidFill>
              </a:rPr>
            </a:br>
            <a:r>
              <a:rPr sz="1800">
                <a:solidFill>
                  <a:srgbClr val="0D0D0D"/>
                </a:solidFill>
              </a:rPr>
              <a:t>Isaías 2.2-4; Hechos 17.26-28</a:t>
            </a:r>
          </a:p>
        </p:txBody>
      </p:sp>
      <p:sp>
        <p:nvSpPr>
          <p:cNvPr id="96" name="Subtitle 2"/>
          <p:cNvSpPr txBox="1"/>
          <p:nvPr>
            <p:ph type="subTitle" sz="quarter" idx="1"/>
          </p:nvPr>
        </p:nvSpPr>
        <p:spPr>
          <a:xfrm>
            <a:off x="1524000" y="2778125"/>
            <a:ext cx="7472854" cy="1655761"/>
          </a:xfrm>
          <a:prstGeom prst="rect">
            <a:avLst/>
          </a:prstGeom>
        </p:spPr>
        <p:txBody>
          <a:bodyPr/>
          <a:lstStyle/>
          <a:p>
            <a:pPr algn="l">
              <a:lnSpc>
                <a:spcPct val="100000"/>
              </a:lnSpc>
              <a:spcBef>
                <a:spcPts val="0"/>
              </a:spcBef>
              <a:defRPr sz="2000">
                <a:latin typeface="Cambria"/>
                <a:ea typeface="Cambria"/>
                <a:cs typeface="Cambria"/>
                <a:sym typeface="Cambria"/>
              </a:defRPr>
            </a:pPr>
            <a:r>
              <a:t>«Vendrán muchos pueblos y dirán: “Venid, subamos al monte de Jehová, a la casa del Dios de Jacob. Él nos enseñará sus caminos y caminaremos en sus sendas”. Porque de Sión saldrá la Ley y de Jerusalén la palabra de Jehová».</a:t>
            </a:r>
          </a:p>
          <a:p>
            <a:pPr algn="r">
              <a:lnSpc>
                <a:spcPct val="100000"/>
              </a:lnSpc>
              <a:spcBef>
                <a:spcPts val="0"/>
              </a:spcBef>
              <a:defRPr sz="2000">
                <a:latin typeface="Cambria"/>
                <a:ea typeface="Cambria"/>
                <a:cs typeface="Cambria"/>
                <a:sym typeface="Cambria"/>
              </a:defRPr>
            </a:pPr>
            <a:r>
              <a:t>Gálatas 3.28</a:t>
            </a:r>
          </a:p>
        </p:txBody>
      </p:sp>
      <p:pic>
        <p:nvPicPr>
          <p:cNvPr id="97" name="Image" descr="Image"/>
          <p:cNvPicPr>
            <a:picLocks noChangeAspect="1"/>
          </p:cNvPicPr>
          <p:nvPr/>
        </p:nvPicPr>
        <p:blipFill>
          <a:blip r:embed="rId3">
            <a:extLst/>
          </a:blip>
          <a:stretch>
            <a:fillRect/>
          </a:stretch>
        </p:blipFill>
        <p:spPr>
          <a:xfrm>
            <a:off x="1613476" y="5245611"/>
            <a:ext cx="5187125" cy="1361429"/>
          </a:xfrm>
          <a:prstGeom prst="rect">
            <a:avLst/>
          </a:prstGeom>
          <a:ln w="12700">
            <a:miter lim="400000"/>
          </a:ln>
        </p:spPr>
      </p:pic>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9" name="Picture 5" descr="Picture 5"/>
          <p:cNvPicPr>
            <a:picLocks noChangeAspect="1"/>
          </p:cNvPicPr>
          <p:nvPr/>
        </p:nvPicPr>
        <p:blipFill>
          <a:blip r:embed="rId2">
            <a:extLst/>
          </a:blip>
          <a:srcRect l="0" t="0" r="0" b="13576"/>
          <a:stretch>
            <a:fillRect/>
          </a:stretch>
        </p:blipFill>
        <p:spPr>
          <a:xfrm>
            <a:off x="18" y="1282"/>
            <a:ext cx="12191982" cy="5926900"/>
          </a:xfrm>
          <a:prstGeom prst="rect">
            <a:avLst/>
          </a:prstGeom>
          <a:ln w="12700">
            <a:miter lim="400000"/>
          </a:ln>
        </p:spPr>
      </p:pic>
      <p:sp>
        <p:nvSpPr>
          <p:cNvPr id="140" name="Content Placeholder 7"/>
          <p:cNvSpPr txBox="1"/>
          <p:nvPr>
            <p:ph type="body" idx="1"/>
          </p:nvPr>
        </p:nvSpPr>
        <p:spPr>
          <a:xfrm>
            <a:off x="838200" y="2176211"/>
            <a:ext cx="10515600" cy="3914776"/>
          </a:xfrm>
          <a:prstGeom prst="rect">
            <a:avLst/>
          </a:prstGeom>
        </p:spPr>
        <p:txBody>
          <a:bodyPr anchor="ctr"/>
          <a:lstStyle/>
          <a:p>
            <a:pPr marL="182880" indent="-182880" defTabSz="731520">
              <a:spcBef>
                <a:spcPts val="800"/>
              </a:spcBef>
              <a:defRPr sz="2240">
                <a:latin typeface="Cambria"/>
                <a:ea typeface="Cambria"/>
                <a:cs typeface="Cambria"/>
                <a:sym typeface="Cambria"/>
              </a:defRPr>
            </a:pPr>
            <a:r>
              <a:t>En su discurso, Pablo afirma la veracidad de un solo Dios, una sola sangre y un solo linaje, quedando consignado que todos somos prójimo y, por consiguiente, todos somos hermanos.</a:t>
            </a:r>
          </a:p>
          <a:p>
            <a:pPr marL="182880" indent="-182880" defTabSz="731520">
              <a:spcBef>
                <a:spcPts val="800"/>
              </a:spcBef>
              <a:defRPr sz="2240">
                <a:latin typeface="Cambria"/>
                <a:ea typeface="Cambria"/>
                <a:cs typeface="Cambria"/>
                <a:sym typeface="Cambria"/>
              </a:defRPr>
            </a:pPr>
            <a:r>
              <a:t>El discrimen en sus diversas manifestaciones, los pésimos gobiernos, los odios y las guerras, entre otros males, parece no haber disminuido, sino al contrario, resultan ser más amenazantes para la vida y el planeta en general.</a:t>
            </a:r>
          </a:p>
          <a:p>
            <a:pPr marL="182880" indent="-182880" defTabSz="731520">
              <a:spcBef>
                <a:spcPts val="800"/>
              </a:spcBef>
              <a:defRPr sz="2240">
                <a:latin typeface="Cambria"/>
                <a:ea typeface="Cambria"/>
                <a:cs typeface="Cambria"/>
                <a:sym typeface="Cambria"/>
              </a:defRPr>
            </a:pPr>
            <a:r>
              <a:t>La paz hay que hacerla y, según el discurso de Jesús, serán bienaventurados quienes la hacen con acciones concretas y con la fuerza del amor, la razón y la justicia.</a:t>
            </a:r>
          </a:p>
          <a:p>
            <a:pPr marL="182880" indent="-182880" defTabSz="731520">
              <a:spcBef>
                <a:spcPts val="800"/>
              </a:spcBef>
              <a:defRPr sz="2240">
                <a:latin typeface="Cambria"/>
                <a:ea typeface="Cambria"/>
                <a:cs typeface="Cambria"/>
                <a:sym typeface="Cambria"/>
              </a:defRPr>
            </a:pPr>
            <a:r>
              <a:t>La posibilidad de un mundo nuevo aquí y en el ahora no solo es posible, sino que debe ser nuestro principal propósito de acción.</a:t>
            </a:r>
          </a:p>
          <a:p>
            <a:pPr marL="182880" indent="-182880" defTabSz="731520">
              <a:spcBef>
                <a:spcPts val="800"/>
              </a:spcBef>
              <a:defRPr sz="2240">
                <a:latin typeface="Cambria"/>
                <a:ea typeface="Cambria"/>
                <a:cs typeface="Cambria"/>
                <a:sym typeface="Cambria"/>
              </a:defRPr>
            </a:pPr>
            <a:r>
              <a:t>Dios está cercano y se hace visible a través del prójimo en necesidad. </a:t>
            </a:r>
          </a:p>
        </p:txBody>
      </p:sp>
      <p:pic>
        <p:nvPicPr>
          <p:cNvPr id="14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3" name="Picture 2" descr="Picture 2"/>
          <p:cNvPicPr>
            <a:picLocks noChangeAspect="1"/>
          </p:cNvPicPr>
          <p:nvPr/>
        </p:nvPicPr>
        <p:blipFill>
          <a:blip r:embed="rId2">
            <a:extLst/>
          </a:blip>
          <a:srcRect l="0" t="0" r="0" b="14049"/>
          <a:stretch>
            <a:fillRect/>
          </a:stretch>
        </p:blipFill>
        <p:spPr>
          <a:xfrm>
            <a:off x="18" y="1281"/>
            <a:ext cx="12191982" cy="5894422"/>
          </a:xfrm>
          <a:prstGeom prst="rect">
            <a:avLst/>
          </a:prstGeom>
          <a:ln w="12700">
            <a:miter lim="400000"/>
          </a:ln>
        </p:spPr>
      </p:pic>
      <p:sp>
        <p:nvSpPr>
          <p:cNvPr id="144" name="Content Placeholder 4"/>
          <p:cNvSpPr txBox="1"/>
          <p:nvPr>
            <p:ph type="body" idx="1"/>
          </p:nvPr>
        </p:nvSpPr>
        <p:spPr>
          <a:xfrm>
            <a:off x="838200" y="2254249"/>
            <a:ext cx="10515600" cy="3943352"/>
          </a:xfrm>
          <a:prstGeom prst="rect">
            <a:avLst/>
          </a:prstGeom>
        </p:spPr>
        <p:txBody>
          <a:bodyPr anchor="ctr"/>
          <a:lstStyle>
            <a:lvl1pPr marL="0" indent="0">
              <a:buSzTx/>
              <a:buNone/>
              <a:defRPr>
                <a:latin typeface="Cambria"/>
                <a:ea typeface="Cambria"/>
                <a:cs typeface="Cambria"/>
                <a:sym typeface="Cambria"/>
              </a:defRPr>
            </a:lvl1pPr>
          </a:lstStyle>
          <a:p>
            <a:pPr/>
            <a:r>
              <a:t>Señor Dios de la Iglesia y de todos los seres humanos, ayúdanos en esta hora de incertidumbre y de violencia a ratificar nuestro compromiso con la verdad y con la justicia. Permite Señor amado que bajo la dirección de tu Espíritu podamos mantenernos firmes en el desempeño de nuestra misión, que a través de nuestros actos y siguiendo el ejemplo de tu amado Hijo podamos hacer que el mundo se dirija hacia un entendimiento en pro de la paz, la solidaridad y la hermandad en las comunidades en donde vivimos y servimos, y entre todos los pueblos del mundo. En el nombre de Cristo oramos, amén.</a:t>
            </a:r>
          </a:p>
        </p:txBody>
      </p:sp>
      <p:pic>
        <p:nvPicPr>
          <p:cNvPr id="14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99" name="Picture 5" descr="Picture 5"/>
          <p:cNvPicPr>
            <a:picLocks noChangeAspect="1"/>
          </p:cNvPicPr>
          <p:nvPr/>
        </p:nvPicPr>
        <p:blipFill>
          <a:blip r:embed="rId2">
            <a:extLst/>
          </a:blip>
          <a:srcRect l="0" t="0" r="0" b="14263"/>
          <a:stretch>
            <a:fillRect/>
          </a:stretch>
        </p:blipFill>
        <p:spPr>
          <a:xfrm>
            <a:off x="0" y="-1"/>
            <a:ext cx="12192000" cy="5879798"/>
          </a:xfrm>
          <a:prstGeom prst="rect">
            <a:avLst/>
          </a:prstGeom>
          <a:ln w="12700">
            <a:miter lim="400000"/>
          </a:ln>
        </p:spPr>
      </p:pic>
      <p:sp>
        <p:nvSpPr>
          <p:cNvPr id="100" name="Content Placeholder 7"/>
          <p:cNvSpPr txBox="1"/>
          <p:nvPr>
            <p:ph type="body" idx="1"/>
          </p:nvPr>
        </p:nvSpPr>
        <p:spPr>
          <a:xfrm>
            <a:off x="838200" y="2000250"/>
            <a:ext cx="10515600" cy="3929065"/>
          </a:xfrm>
          <a:prstGeom prst="rect">
            <a:avLst/>
          </a:prstGeom>
        </p:spPr>
        <p:txBody>
          <a:bodyPr anchor="ctr"/>
          <a:lstStyle/>
          <a:p>
            <a:pPr marL="198881" indent="-198881" defTabSz="795527">
              <a:spcBef>
                <a:spcPts val="800"/>
              </a:spcBef>
              <a:defRPr sz="2523">
                <a:latin typeface="Cambria"/>
                <a:ea typeface="Cambria"/>
                <a:cs typeface="Cambria"/>
                <a:sym typeface="Cambria"/>
              </a:defRPr>
            </a:pPr>
            <a:r>
              <a:t>Demostrar la forma en que el pasaje bíblico bajo estudio nos aviva la esperanza de un futuro entendimiento para la paz, todo como parte del plan y el propósito de Dios para la humanidad.</a:t>
            </a:r>
          </a:p>
          <a:p>
            <a:pPr marL="198881" indent="-198881" defTabSz="795527">
              <a:spcBef>
                <a:spcPts val="800"/>
              </a:spcBef>
              <a:defRPr sz="2523">
                <a:latin typeface="Cambria"/>
                <a:ea typeface="Cambria"/>
                <a:cs typeface="Cambria"/>
                <a:sym typeface="Cambria"/>
              </a:defRPr>
            </a:pPr>
            <a:r>
              <a:t>Afirmar que la posibilidad de un mundo nuevo, de paz y libre de prejuicios, se hace posible mediante la acción de Dios en la historia a través de la participación activa de los hombres y las mujeres de buena voluntad, pero en especial de quienes nos sentimos convocados para tal propósito.</a:t>
            </a:r>
          </a:p>
          <a:p>
            <a:pPr marL="198881" indent="-198881" defTabSz="795527">
              <a:spcBef>
                <a:spcPts val="800"/>
              </a:spcBef>
              <a:defRPr sz="2523">
                <a:latin typeface="Cambria"/>
                <a:ea typeface="Cambria"/>
                <a:cs typeface="Cambria"/>
                <a:sym typeface="Cambria"/>
              </a:defRPr>
            </a:pPr>
            <a:r>
              <a:t>Enunciar que todos los seres humanos tenemos en común una sangre y un linaje, y que mediante ese entendimiento se hace posible el milagro de la hermandad y la solidaridad entre los pueblos. </a:t>
            </a:r>
          </a:p>
        </p:txBody>
      </p:sp>
      <p:pic>
        <p:nvPicPr>
          <p:cNvPr id="10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03" name="Picture 13" descr="Picture 13"/>
          <p:cNvPicPr>
            <a:picLocks noChangeAspect="1"/>
          </p:cNvPicPr>
          <p:nvPr/>
        </p:nvPicPr>
        <p:blipFill>
          <a:blip r:embed="rId2">
            <a:extLst/>
          </a:blip>
          <a:srcRect l="0" t="0" r="0" b="16105"/>
          <a:stretch>
            <a:fillRect/>
          </a:stretch>
        </p:blipFill>
        <p:spPr>
          <a:xfrm>
            <a:off x="0" y="-3"/>
            <a:ext cx="12192000" cy="5753496"/>
          </a:xfrm>
          <a:prstGeom prst="rect">
            <a:avLst/>
          </a:prstGeom>
          <a:ln w="12700">
            <a:miter lim="400000"/>
          </a:ln>
        </p:spPr>
      </p:pic>
      <p:sp>
        <p:nvSpPr>
          <p:cNvPr id="104" name="Content Placeholder 15"/>
          <p:cNvSpPr txBox="1"/>
          <p:nvPr>
            <p:ph type="body" idx="1"/>
          </p:nvPr>
        </p:nvSpPr>
        <p:spPr>
          <a:xfrm>
            <a:off x="838200" y="2000250"/>
            <a:ext cx="10515600" cy="3943350"/>
          </a:xfrm>
          <a:prstGeom prst="rect">
            <a:avLst/>
          </a:prstGeom>
        </p:spPr>
        <p:txBody>
          <a:bodyPr anchor="ctr"/>
          <a:lstStyle/>
          <a:p>
            <a:pPr marL="210311" indent="-210311" defTabSz="841247">
              <a:spcBef>
                <a:spcPts val="900"/>
              </a:spcBef>
              <a:defRPr sz="2668">
                <a:latin typeface="Cambria"/>
                <a:ea typeface="Cambria"/>
                <a:cs typeface="Cambria"/>
                <a:sym typeface="Cambria"/>
              </a:defRPr>
            </a:pPr>
            <a:r>
              <a:rPr cap="all"/>
              <a:t>Monte de Jehová: </a:t>
            </a:r>
            <a:r>
              <a:t>Se refiere a la colina en donde se asienta la ciudad de Jerusalén. También conocido como el monte Sión en donde estaba ubicado el Templo. Estos términos o lugares son considerados sagrados tanto para judíos, musulmanes y cristianos.</a:t>
            </a:r>
          </a:p>
          <a:p>
            <a:pPr marL="210311" indent="-210311" defTabSz="841247">
              <a:spcBef>
                <a:spcPts val="900"/>
              </a:spcBef>
              <a:defRPr sz="2668">
                <a:latin typeface="Cambria"/>
                <a:ea typeface="Cambria"/>
                <a:cs typeface="Cambria"/>
                <a:sym typeface="Cambria"/>
              </a:defRPr>
            </a:pPr>
            <a:r>
              <a:rPr cap="all"/>
              <a:t>Hoces: </a:t>
            </a:r>
            <a:r>
              <a:t>En la Biblia se refiere a un instrumento de labranza muy práctico. Se usaba en el proceso de cosechar espigas de grano y vendimiar. Su uso era exclusivo para el trabajo de la tierra y no como arma de guerra.</a:t>
            </a:r>
          </a:p>
          <a:p>
            <a:pPr marL="210311" indent="-210311" defTabSz="841247">
              <a:spcBef>
                <a:spcPts val="900"/>
              </a:spcBef>
              <a:defRPr sz="2668">
                <a:latin typeface="Cambria"/>
                <a:ea typeface="Cambria"/>
                <a:cs typeface="Cambria"/>
                <a:sym typeface="Cambria"/>
              </a:defRPr>
            </a:pPr>
            <a:r>
              <a:rPr cap="all"/>
              <a:t>Linaje: </a:t>
            </a:r>
            <a:r>
              <a:t>En el contexto de nuestra lección se refiere a la ascendencia o descendencia familiar, principalmente por la línea del padre.</a:t>
            </a:r>
          </a:p>
        </p:txBody>
      </p:sp>
      <p:pic>
        <p:nvPicPr>
          <p:cNvPr id="105"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07" name="Picture 8" descr="Picture 8"/>
          <p:cNvPicPr>
            <a:picLocks noChangeAspect="1"/>
          </p:cNvPicPr>
          <p:nvPr/>
        </p:nvPicPr>
        <p:blipFill>
          <a:blip r:embed="rId2">
            <a:extLst/>
          </a:blip>
          <a:srcRect l="0" t="0" r="0" b="14076"/>
          <a:stretch>
            <a:fillRect/>
          </a:stretch>
        </p:blipFill>
        <p:spPr>
          <a:xfrm>
            <a:off x="0" y="0"/>
            <a:ext cx="12192000" cy="5892549"/>
          </a:xfrm>
          <a:prstGeom prst="rect">
            <a:avLst/>
          </a:prstGeom>
          <a:ln w="12700">
            <a:miter lim="400000"/>
          </a:ln>
        </p:spPr>
      </p:pic>
      <p:sp>
        <p:nvSpPr>
          <p:cNvPr id="108" name="Content Placeholder 10"/>
          <p:cNvSpPr txBox="1"/>
          <p:nvPr>
            <p:ph type="body" sz="half" idx="1"/>
          </p:nvPr>
        </p:nvSpPr>
        <p:spPr>
          <a:xfrm>
            <a:off x="838200" y="1950954"/>
            <a:ext cx="5181600" cy="4162428"/>
          </a:xfrm>
          <a:prstGeom prst="rect">
            <a:avLst/>
          </a:prstGeom>
        </p:spPr>
        <p:txBody>
          <a:bodyPr/>
          <a:lstStyle/>
          <a:p>
            <a:pPr marL="0" indent="0" defTabSz="770655">
              <a:spcBef>
                <a:spcPts val="700"/>
              </a:spcBef>
              <a:buSzTx/>
              <a:buNone/>
              <a:defRPr sz="1978">
                <a:latin typeface="Cambria"/>
                <a:ea typeface="Cambria"/>
                <a:cs typeface="Cambria"/>
                <a:sym typeface="Cambria"/>
              </a:defRPr>
            </a:pPr>
            <a:r>
              <a:t>RVR</a:t>
            </a:r>
          </a:p>
          <a:p>
            <a:pPr marL="0" indent="0" defTabSz="770655">
              <a:spcBef>
                <a:spcPts val="700"/>
              </a:spcBef>
              <a:buSzTx/>
              <a:buNone/>
              <a:defRPr sz="1978">
                <a:latin typeface="Cambria"/>
                <a:ea typeface="Cambria"/>
                <a:cs typeface="Cambria"/>
                <a:sym typeface="Cambria"/>
              </a:defRPr>
            </a:pPr>
          </a:p>
          <a:p>
            <a:pPr marL="0" indent="0" defTabSz="770655">
              <a:spcBef>
                <a:spcPts val="700"/>
              </a:spcBef>
              <a:buSzTx/>
              <a:buNone/>
              <a:defRPr sz="1978">
                <a:latin typeface="Cambria"/>
                <a:ea typeface="Cambria"/>
                <a:cs typeface="Cambria"/>
                <a:sym typeface="Cambria"/>
              </a:defRPr>
            </a:pPr>
            <a:r>
              <a:t>2  Acontecerá que al final de los </a:t>
            </a:r>
            <a:r>
              <a:t>tiempos será confirmado el monte de la casa de Jehová como cabeza de los montes; será exaltado sobre los collados y correrán a él todas las naciones.</a:t>
            </a:r>
          </a:p>
          <a:p>
            <a:pPr marL="0" indent="0" defTabSz="770655">
              <a:spcBef>
                <a:spcPts val="700"/>
              </a:spcBef>
              <a:buSzTx/>
              <a:buNone/>
              <a:defRPr sz="1978">
                <a:latin typeface="Cambria"/>
                <a:ea typeface="Cambria"/>
                <a:cs typeface="Cambria"/>
                <a:sym typeface="Cambria"/>
              </a:defRPr>
            </a:pPr>
          </a:p>
          <a:p>
            <a:pPr marL="0" indent="0" defTabSz="770655">
              <a:spcBef>
                <a:spcPts val="700"/>
              </a:spcBef>
              <a:buSzTx/>
              <a:buNone/>
              <a:defRPr sz="1978">
                <a:latin typeface="Cambria"/>
                <a:ea typeface="Cambria"/>
                <a:cs typeface="Cambria"/>
                <a:sym typeface="Cambria"/>
              </a:defRPr>
            </a:pPr>
            <a:r>
              <a:t>3  Vendrán muchos pueblos y dirán: «Venid, subamos al monte de Jehová, a la casa del Dios de Jacob. Él nos enseñará sus caminos y caminaremos por sus sendas.» Porque de Sión saldrá la Ley y de Jerusalén la palabra de Jehová.</a:t>
            </a:r>
          </a:p>
        </p:txBody>
      </p:sp>
      <p:sp>
        <p:nvSpPr>
          <p:cNvPr id="109" name="Content Placeholder 11"/>
          <p:cNvSpPr txBox="1"/>
          <p:nvPr/>
        </p:nvSpPr>
        <p:spPr>
          <a:xfrm>
            <a:off x="6217920" y="1950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699881">
              <a:lnSpc>
                <a:spcPct val="90000"/>
              </a:lnSpc>
              <a:spcBef>
                <a:spcPts val="600"/>
              </a:spcBef>
              <a:defRPr sz="1978">
                <a:latin typeface="Cambria"/>
                <a:ea typeface="Cambria"/>
                <a:cs typeface="Cambria"/>
                <a:sym typeface="Cambria"/>
              </a:defRPr>
            </a:pPr>
            <a:r>
              <a:t>VP</a:t>
            </a:r>
          </a:p>
          <a:p>
            <a:pPr defTabSz="699881">
              <a:lnSpc>
                <a:spcPct val="90000"/>
              </a:lnSpc>
              <a:spcBef>
                <a:spcPts val="600"/>
              </a:spcBef>
              <a:defRPr sz="1978">
                <a:latin typeface="Cambria"/>
                <a:ea typeface="Cambria"/>
                <a:cs typeface="Cambria"/>
                <a:sym typeface="Cambria"/>
              </a:defRPr>
            </a:pPr>
          </a:p>
          <a:p>
            <a:pPr defTabSz="699881">
              <a:lnSpc>
                <a:spcPct val="90000"/>
              </a:lnSpc>
              <a:spcBef>
                <a:spcPts val="600"/>
              </a:spcBef>
              <a:defRPr sz="1978">
                <a:latin typeface="Cambria"/>
                <a:ea typeface="Cambria"/>
                <a:cs typeface="Cambria"/>
                <a:sym typeface="Cambria"/>
              </a:defRPr>
            </a:pPr>
            <a:r>
              <a:t>2  En los últimos tiempos quedará afirmado el monte donde se halla el templo del Señor. Será el monte más alto, más alto que cualquier otro monte. Todas las naciones vendrán a él;</a:t>
            </a:r>
          </a:p>
          <a:p>
            <a:pPr defTabSz="699881">
              <a:lnSpc>
                <a:spcPct val="90000"/>
              </a:lnSpc>
              <a:spcBef>
                <a:spcPts val="600"/>
              </a:spcBef>
              <a:defRPr sz="1978">
                <a:latin typeface="Cambria"/>
                <a:ea typeface="Cambria"/>
                <a:cs typeface="Cambria"/>
                <a:sym typeface="Cambria"/>
              </a:defRPr>
            </a:pPr>
          </a:p>
          <a:p>
            <a:pPr defTabSz="699881">
              <a:lnSpc>
                <a:spcPct val="90000"/>
              </a:lnSpc>
              <a:spcBef>
                <a:spcPts val="600"/>
              </a:spcBef>
              <a:defRPr sz="1978">
                <a:latin typeface="Cambria"/>
                <a:ea typeface="Cambria"/>
                <a:cs typeface="Cambria"/>
                <a:sym typeface="Cambria"/>
              </a:defRPr>
            </a:pPr>
            <a:r>
              <a:t>3  pueblos numerosos llegarán, diciendo: «Vengan, subamos al monte del Señor, al templo del Dios de Jacob, para que él nos enseñe sus caminos y podamos andar por sus senderos.» Porque de Sión saldrá la enseñanza del Señor, de Jerusalén vendrá su palabra.</a:t>
            </a:r>
          </a:p>
        </p:txBody>
      </p:sp>
      <p:sp>
        <p:nvSpPr>
          <p:cNvPr id="110" name="TextBox 1"/>
          <p:cNvSpPr txBox="1"/>
          <p:nvPr/>
        </p:nvSpPr>
        <p:spPr>
          <a:xfrm>
            <a:off x="5049958" y="1153930"/>
            <a:ext cx="3414127"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Isaías 2.2-3</a:t>
            </a:r>
          </a:p>
        </p:txBody>
      </p:sp>
      <p:pic>
        <p:nvPicPr>
          <p:cNvPr id="111"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3" name="Picture 8" descr="Picture 8"/>
          <p:cNvPicPr>
            <a:picLocks noChangeAspect="1"/>
          </p:cNvPicPr>
          <p:nvPr/>
        </p:nvPicPr>
        <p:blipFill>
          <a:blip r:embed="rId2">
            <a:extLst/>
          </a:blip>
          <a:srcRect l="0" t="0" r="0" b="13834"/>
          <a:stretch>
            <a:fillRect/>
          </a:stretch>
        </p:blipFill>
        <p:spPr>
          <a:xfrm>
            <a:off x="0" y="73572"/>
            <a:ext cx="12192000" cy="5909134"/>
          </a:xfrm>
          <a:prstGeom prst="rect">
            <a:avLst/>
          </a:prstGeom>
          <a:ln w="12700">
            <a:miter lim="400000"/>
          </a:ln>
        </p:spPr>
      </p:pic>
      <p:sp>
        <p:nvSpPr>
          <p:cNvPr id="114" name="Content Placeholder 10"/>
          <p:cNvSpPr txBox="1"/>
          <p:nvPr>
            <p:ph type="body" sz="half" idx="1"/>
          </p:nvPr>
        </p:nvSpPr>
        <p:spPr>
          <a:xfrm>
            <a:off x="838200" y="2204954"/>
            <a:ext cx="5181600" cy="4162428"/>
          </a:xfrm>
          <a:prstGeom prst="rect">
            <a:avLst/>
          </a:prstGeom>
        </p:spPr>
        <p:txBody>
          <a:bodyPr/>
          <a:lstStyle/>
          <a:p>
            <a:pPr marL="0" indent="0" defTabSz="896111">
              <a:spcBef>
                <a:spcPts val="900"/>
              </a:spcBef>
              <a:buSzTx/>
              <a:buNone/>
              <a:defRPr sz="2300">
                <a:latin typeface="Cambria"/>
                <a:ea typeface="Cambria"/>
                <a:cs typeface="Cambria"/>
                <a:sym typeface="Cambria"/>
              </a:defRPr>
            </a:pPr>
            <a:r>
              <a:t>RVR</a:t>
            </a:r>
          </a:p>
          <a:p>
            <a:pPr marL="0" indent="0" defTabSz="896111">
              <a:spcBef>
                <a:spcPts val="900"/>
              </a:spcBef>
              <a:buSzTx/>
              <a:buNone/>
              <a:defRPr sz="2300">
                <a:latin typeface="Cambria"/>
                <a:ea typeface="Cambria"/>
                <a:cs typeface="Cambria"/>
                <a:sym typeface="Cambria"/>
              </a:defRPr>
            </a:pPr>
          </a:p>
          <a:p>
            <a:pPr marL="0" indent="0" defTabSz="896111">
              <a:spcBef>
                <a:spcPts val="900"/>
              </a:spcBef>
              <a:buSzTx/>
              <a:buNone/>
              <a:defRPr sz="2300">
                <a:latin typeface="Cambria"/>
                <a:ea typeface="Cambria"/>
                <a:cs typeface="Cambria"/>
                <a:sym typeface="Cambria"/>
              </a:defRPr>
            </a:pPr>
            <a:r>
              <a:t>4  Él juzgará entre las naciones y reprenderá a muchos pueblos. Convertirán sus espadas en rejas de arado y sus lanzas en hoces; no alzará espada nación contra nación ni se adiestrarán más para la guerra.</a:t>
            </a:r>
          </a:p>
        </p:txBody>
      </p:sp>
      <p:sp>
        <p:nvSpPr>
          <p:cNvPr id="115" name="Content Placeholder 11"/>
          <p:cNvSpPr txBox="1"/>
          <p:nvPr/>
        </p:nvSpPr>
        <p:spPr>
          <a:xfrm>
            <a:off x="6217920" y="2204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defTabSz="777240">
              <a:lnSpc>
                <a:spcPct val="90000"/>
              </a:lnSpc>
              <a:spcBef>
                <a:spcPts val="800"/>
              </a:spcBef>
              <a:defRPr sz="2300">
                <a:latin typeface="Cambria"/>
                <a:ea typeface="Cambria"/>
                <a:cs typeface="Cambria"/>
                <a:sym typeface="Cambria"/>
              </a:defRPr>
            </a:pPr>
            <a:r>
              <a:t>VP</a:t>
            </a:r>
          </a:p>
          <a:p>
            <a:pPr defTabSz="777240">
              <a:lnSpc>
                <a:spcPct val="90000"/>
              </a:lnSpc>
              <a:spcBef>
                <a:spcPts val="800"/>
              </a:spcBef>
              <a:defRPr sz="2300">
                <a:latin typeface="Cambria"/>
                <a:ea typeface="Cambria"/>
                <a:cs typeface="Cambria"/>
                <a:sym typeface="Cambria"/>
              </a:defRPr>
            </a:pPr>
          </a:p>
          <a:p>
            <a:pPr defTabSz="777240">
              <a:lnSpc>
                <a:spcPct val="90000"/>
              </a:lnSpc>
              <a:spcBef>
                <a:spcPts val="800"/>
              </a:spcBef>
              <a:defRPr sz="2300">
                <a:latin typeface="Cambria"/>
                <a:ea typeface="Cambria"/>
                <a:cs typeface="Cambria"/>
                <a:sym typeface="Cambria"/>
              </a:defRPr>
            </a:pPr>
            <a:r>
              <a:t>4  El Señor juzgará entre las naciones y decidirá los pleitos de pueblos numerosos. Ellos convertirán sus espadas en arados y sus lanzas en hoces. Ningún pueblo volverá a tomar las armas contra otro ni a recibir instrucción para la guerra.</a:t>
            </a:r>
          </a:p>
        </p:txBody>
      </p:sp>
      <p:sp>
        <p:nvSpPr>
          <p:cNvPr id="116"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Isaías 2.4</a:t>
            </a:r>
          </a:p>
        </p:txBody>
      </p:sp>
      <p:pic>
        <p:nvPicPr>
          <p:cNvPr id="117"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9" name="Picture 8" descr="Picture 8"/>
          <p:cNvPicPr>
            <a:picLocks noChangeAspect="1"/>
          </p:cNvPicPr>
          <p:nvPr/>
        </p:nvPicPr>
        <p:blipFill>
          <a:blip r:embed="rId2">
            <a:extLst/>
          </a:blip>
          <a:srcRect l="0" t="0" r="0" b="14084"/>
          <a:stretch>
            <a:fillRect/>
          </a:stretch>
        </p:blipFill>
        <p:spPr>
          <a:xfrm>
            <a:off x="0" y="73572"/>
            <a:ext cx="12192000" cy="5891985"/>
          </a:xfrm>
          <a:prstGeom prst="rect">
            <a:avLst/>
          </a:prstGeom>
          <a:ln w="12700">
            <a:miter lim="400000"/>
          </a:ln>
        </p:spPr>
      </p:pic>
      <p:sp>
        <p:nvSpPr>
          <p:cNvPr id="120" name="Content Placeholder 10"/>
          <p:cNvSpPr txBox="1"/>
          <p:nvPr>
            <p:ph type="body" sz="half" idx="1"/>
          </p:nvPr>
        </p:nvSpPr>
        <p:spPr>
          <a:xfrm>
            <a:off x="838200" y="2204954"/>
            <a:ext cx="5181600" cy="4162428"/>
          </a:xfrm>
          <a:prstGeom prst="rect">
            <a:avLst/>
          </a:prstGeom>
        </p:spPr>
        <p:txBody>
          <a:bodyPr/>
          <a:lstStyle/>
          <a:p>
            <a:pPr marL="0" indent="0" defTabSz="859536">
              <a:spcBef>
                <a:spcPts val="900"/>
              </a:spcBef>
              <a:buSzTx/>
              <a:buNone/>
              <a:defRPr sz="2256">
                <a:latin typeface="Cambria"/>
                <a:ea typeface="Cambria"/>
                <a:cs typeface="Cambria"/>
                <a:sym typeface="Cambria"/>
              </a:defRPr>
            </a:pPr>
            <a:r>
              <a:t>RVR</a:t>
            </a:r>
          </a:p>
          <a:p>
            <a:pPr marL="0" indent="0" defTabSz="859536">
              <a:spcBef>
                <a:spcPts val="900"/>
              </a:spcBef>
              <a:buSzTx/>
              <a:buNone/>
              <a:defRPr sz="2256">
                <a:latin typeface="Cambria"/>
                <a:ea typeface="Cambria"/>
                <a:cs typeface="Cambria"/>
                <a:sym typeface="Cambria"/>
              </a:defRPr>
            </a:pPr>
          </a:p>
          <a:p>
            <a:pPr marL="0" indent="0" defTabSz="859536">
              <a:spcBef>
                <a:spcPts val="900"/>
              </a:spcBef>
              <a:buSzTx/>
              <a:buNone/>
              <a:defRPr sz="2256">
                <a:latin typeface="Cambria"/>
                <a:ea typeface="Cambria"/>
                <a:cs typeface="Cambria"/>
                <a:sym typeface="Cambria"/>
              </a:defRPr>
            </a:pPr>
            <a:r>
              <a:t>26  »De una sangre ha hecho todo el linaje de los hombres para que habiten sobre toda la faz de la tierra; y les ha prefijado el orden de los tiempos y los límites de su habitación, </a:t>
            </a:r>
          </a:p>
          <a:p>
            <a:pPr marL="0" indent="0" defTabSz="859536">
              <a:spcBef>
                <a:spcPts val="900"/>
              </a:spcBef>
              <a:buSzTx/>
              <a:buNone/>
              <a:defRPr sz="2256">
                <a:latin typeface="Cambria"/>
                <a:ea typeface="Cambria"/>
                <a:cs typeface="Cambria"/>
                <a:sym typeface="Cambria"/>
              </a:defRPr>
            </a:pPr>
          </a:p>
          <a:p>
            <a:pPr marL="0" indent="0" defTabSz="859536">
              <a:spcBef>
                <a:spcPts val="900"/>
              </a:spcBef>
              <a:buSzTx/>
              <a:buNone/>
              <a:defRPr sz="2256">
                <a:latin typeface="Cambria"/>
                <a:ea typeface="Cambria"/>
                <a:cs typeface="Cambria"/>
                <a:sym typeface="Cambria"/>
              </a:defRPr>
            </a:pPr>
            <a:r>
              <a:t>27  para que busquen a Dios, si en alguna manera, palpando, puedan hallarlo, aunque ciertamente no está lejos de cada uno de nosotros, </a:t>
            </a:r>
          </a:p>
        </p:txBody>
      </p:sp>
      <p:sp>
        <p:nvSpPr>
          <p:cNvPr id="121" name="Content Placeholder 11"/>
          <p:cNvSpPr txBox="1"/>
          <p:nvPr/>
        </p:nvSpPr>
        <p:spPr>
          <a:xfrm>
            <a:off x="6217920" y="2204954"/>
            <a:ext cx="5090161" cy="4162426"/>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400">
                <a:latin typeface="Cambria"/>
                <a:ea typeface="Cambria"/>
                <a:cs typeface="Cambria"/>
                <a:sym typeface="Cambria"/>
              </a:defRPr>
            </a:pPr>
            <a:r>
              <a:t>VP</a:t>
            </a:r>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26  »De un solo hombre hizo él todas las naciones, para que vivan en toda la tierra; y les ha señalado el tiempo y el lugar en que deben vivir, </a:t>
            </a:r>
          </a:p>
          <a:p>
            <a:pPr>
              <a:lnSpc>
                <a:spcPct val="90000"/>
              </a:lnSpc>
              <a:spcBef>
                <a:spcPts val="1000"/>
              </a:spcBef>
              <a:defRPr sz="2400">
                <a:latin typeface="Cambria"/>
                <a:ea typeface="Cambria"/>
                <a:cs typeface="Cambria"/>
                <a:sym typeface="Cambria"/>
              </a:defRPr>
            </a:pPr>
          </a:p>
          <a:p>
            <a:pPr>
              <a:lnSpc>
                <a:spcPct val="90000"/>
              </a:lnSpc>
              <a:spcBef>
                <a:spcPts val="1000"/>
              </a:spcBef>
              <a:defRPr sz="2400">
                <a:latin typeface="Cambria"/>
                <a:ea typeface="Cambria"/>
                <a:cs typeface="Cambria"/>
                <a:sym typeface="Cambria"/>
              </a:defRPr>
            </a:pPr>
            <a:r>
              <a:t>27  para que busquen a Dios, y quizá, como a tientas, puedan encontrarlo, aunque en verdad Dios no está lejos de cada uno de nosotros. </a:t>
            </a:r>
          </a:p>
        </p:txBody>
      </p:sp>
      <p:sp>
        <p:nvSpPr>
          <p:cNvPr id="122"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Hechos 17.26-27</a:t>
            </a:r>
          </a:p>
        </p:txBody>
      </p:sp>
      <p:pic>
        <p:nvPicPr>
          <p:cNvPr id="123" name="Image" descr="Image"/>
          <p:cNvPicPr>
            <a:picLocks noChangeAspect="1"/>
          </p:cNvPicPr>
          <p:nvPr/>
        </p:nvPicPr>
        <p:blipFill>
          <a:blip r:embed="rId3">
            <a:extLst/>
          </a:blip>
          <a:stretch>
            <a:fillRect/>
          </a:stretch>
        </p:blipFill>
        <p:spPr>
          <a:xfrm>
            <a:off x="10011238" y="6184015"/>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25" name="Picture 8" descr="Picture 8"/>
          <p:cNvPicPr>
            <a:picLocks noChangeAspect="1"/>
          </p:cNvPicPr>
          <p:nvPr/>
        </p:nvPicPr>
        <p:blipFill>
          <a:blip r:embed="rId2">
            <a:extLst/>
          </a:blip>
          <a:srcRect l="0" t="0" r="0" b="13496"/>
          <a:stretch>
            <a:fillRect/>
          </a:stretch>
        </p:blipFill>
        <p:spPr>
          <a:xfrm>
            <a:off x="0" y="73572"/>
            <a:ext cx="12192000" cy="5932403"/>
          </a:xfrm>
          <a:prstGeom prst="rect">
            <a:avLst/>
          </a:prstGeom>
          <a:ln w="12700">
            <a:miter lim="400000"/>
          </a:ln>
        </p:spPr>
      </p:pic>
      <p:sp>
        <p:nvSpPr>
          <p:cNvPr id="126" name="Content Placeholder 10"/>
          <p:cNvSpPr txBox="1"/>
          <p:nvPr>
            <p:ph type="body" sz="half" idx="1"/>
          </p:nvPr>
        </p:nvSpPr>
        <p:spPr>
          <a:xfrm>
            <a:off x="838200" y="2204954"/>
            <a:ext cx="5181600" cy="4162428"/>
          </a:xfrm>
          <a:prstGeom prst="rect">
            <a:avLst/>
          </a:prstGeom>
        </p:spPr>
        <p:txBody>
          <a:bodyPr/>
          <a:lstStyle/>
          <a:p>
            <a:pPr marL="0" indent="0" defTabSz="850391">
              <a:spcBef>
                <a:spcPts val="900"/>
              </a:spcBef>
              <a:buSzTx/>
              <a:buNone/>
              <a:defRPr sz="2200">
                <a:latin typeface="Cambria"/>
                <a:ea typeface="Cambria"/>
                <a:cs typeface="Cambria"/>
                <a:sym typeface="Cambria"/>
              </a:defRPr>
            </a:pPr>
            <a:r>
              <a:t>RVR</a:t>
            </a:r>
          </a:p>
          <a:p>
            <a:pPr marL="0" indent="0" defTabSz="850391">
              <a:spcBef>
                <a:spcPts val="900"/>
              </a:spcBef>
              <a:buSzTx/>
              <a:buNone/>
              <a:defRPr sz="2200">
                <a:latin typeface="Cambria"/>
                <a:ea typeface="Cambria"/>
                <a:cs typeface="Cambria"/>
                <a:sym typeface="Cambria"/>
              </a:defRPr>
            </a:pPr>
          </a:p>
          <a:p>
            <a:pPr marL="0" indent="0" defTabSz="850391">
              <a:spcBef>
                <a:spcPts val="900"/>
              </a:spcBef>
              <a:buSzTx/>
              <a:buNone/>
              <a:defRPr sz="2400">
                <a:latin typeface="Cambria"/>
                <a:ea typeface="Cambria"/>
                <a:cs typeface="Cambria"/>
                <a:sym typeface="Cambria"/>
              </a:defRPr>
            </a:pPr>
            <a:r>
              <a:t>28  porque en él vivimos, nos movemos y somos; como algunos de vuestros propios poetas también han dicho: “Porque linaje suyo somos.”</a:t>
            </a:r>
          </a:p>
        </p:txBody>
      </p:sp>
      <p:sp>
        <p:nvSpPr>
          <p:cNvPr id="127" name="Content Placeholder 11"/>
          <p:cNvSpPr txBox="1"/>
          <p:nvPr/>
        </p:nvSpPr>
        <p:spPr>
          <a:xfrm>
            <a:off x="6217920" y="2204954"/>
            <a:ext cx="5090161" cy="4162428"/>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normAutofit fontScale="100000" lnSpcReduction="0"/>
          </a:bodyPr>
          <a:lstStyle/>
          <a:p>
            <a:pPr>
              <a:lnSpc>
                <a:spcPct val="90000"/>
              </a:lnSpc>
              <a:spcBef>
                <a:spcPts val="1000"/>
              </a:spcBef>
              <a:defRPr sz="2000">
                <a:latin typeface="Cambria"/>
                <a:ea typeface="Cambria"/>
                <a:cs typeface="Cambria"/>
                <a:sym typeface="Cambria"/>
              </a:defRPr>
            </a:pPr>
            <a:r>
              <a:t>VP</a:t>
            </a:r>
          </a:p>
          <a:p>
            <a:pPr>
              <a:lnSpc>
                <a:spcPct val="90000"/>
              </a:lnSpc>
              <a:spcBef>
                <a:spcPts val="1000"/>
              </a:spcBef>
              <a:defRPr sz="2000">
                <a:latin typeface="Cambria"/>
                <a:ea typeface="Cambria"/>
                <a:cs typeface="Cambria"/>
                <a:sym typeface="Cambria"/>
              </a:defRPr>
            </a:pPr>
          </a:p>
          <a:p>
            <a:pPr>
              <a:lnSpc>
                <a:spcPct val="90000"/>
              </a:lnSpc>
              <a:spcBef>
                <a:spcPts val="1000"/>
              </a:spcBef>
              <a:defRPr sz="2300">
                <a:latin typeface="Cambria"/>
                <a:ea typeface="Cambria"/>
                <a:cs typeface="Cambria"/>
                <a:sym typeface="Cambria"/>
              </a:defRPr>
            </a:pPr>
            <a:r>
              <a:t>28  Porque en Dios vivimos, nos movemos y existimos; como también algunos de los poetas de ustedes dijeron: “Somos descendientes de Dios”.</a:t>
            </a:r>
          </a:p>
        </p:txBody>
      </p:sp>
      <p:sp>
        <p:nvSpPr>
          <p:cNvPr id="128" name="TextBox 1"/>
          <p:cNvSpPr txBox="1"/>
          <p:nvPr/>
        </p:nvSpPr>
        <p:spPr>
          <a:xfrm>
            <a:off x="5040488" y="1251052"/>
            <a:ext cx="4238341" cy="452119"/>
          </a:xfrm>
          <a:prstGeom prst="rect">
            <a:avLst/>
          </a:prstGeom>
          <a:ln w="12700">
            <a:miter lim="400000"/>
          </a:ln>
          <a:extLst>
            <a:ext uri="{C572A759-6A51-4108-AA02-DFA0A04FC94B}">
              <ma14:wrappingTextBoxFlag xmlns:ma14="http://schemas.microsoft.com/office/mac/drawingml/2011/main" val="1"/>
            </a:ext>
          </a:extLst>
        </p:spPr>
        <p:txBody>
          <a:bodyPr lIns="45718" tIns="45718" rIns="45718" bIns="45718">
            <a:spAutoFit/>
          </a:bodyPr>
          <a:lstStyle>
            <a:lvl1pPr>
              <a:defRPr sz="2800">
                <a:solidFill>
                  <a:srgbClr val="57350B"/>
                </a:solidFill>
                <a:latin typeface="Futura Medium"/>
                <a:ea typeface="Futura Medium"/>
                <a:cs typeface="Futura Medium"/>
                <a:sym typeface="Futura Medium"/>
              </a:defRPr>
            </a:lvl1pPr>
          </a:lstStyle>
          <a:p>
            <a:pPr/>
            <a:r>
              <a:t>Hechos 17.28</a:t>
            </a:r>
          </a:p>
        </p:txBody>
      </p:sp>
      <p:pic>
        <p:nvPicPr>
          <p:cNvPr id="129"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1" name="Picture 5" descr="Picture 5"/>
          <p:cNvPicPr>
            <a:picLocks noChangeAspect="1"/>
          </p:cNvPicPr>
          <p:nvPr/>
        </p:nvPicPr>
        <p:blipFill>
          <a:blip r:embed="rId2">
            <a:extLst/>
          </a:blip>
          <a:srcRect l="0" t="0" r="0" b="14071"/>
          <a:stretch>
            <a:fillRect/>
          </a:stretch>
        </p:blipFill>
        <p:spPr>
          <a:xfrm>
            <a:off x="18" y="1281"/>
            <a:ext cx="12191982" cy="5893000"/>
          </a:xfrm>
          <a:prstGeom prst="rect">
            <a:avLst/>
          </a:prstGeom>
          <a:ln w="12700">
            <a:miter lim="400000"/>
          </a:ln>
        </p:spPr>
      </p:pic>
      <p:sp>
        <p:nvSpPr>
          <p:cNvPr id="132" name="Content Placeholder 7"/>
          <p:cNvSpPr txBox="1"/>
          <p:nvPr>
            <p:ph type="body" idx="1"/>
          </p:nvPr>
        </p:nvSpPr>
        <p:spPr>
          <a:xfrm>
            <a:off x="838200" y="2163750"/>
            <a:ext cx="10515600" cy="3914776"/>
          </a:xfrm>
          <a:prstGeom prst="rect">
            <a:avLst/>
          </a:prstGeom>
        </p:spPr>
        <p:txBody>
          <a:bodyPr anchor="ctr"/>
          <a:lstStyle/>
          <a:p>
            <a:pPr>
              <a:defRPr>
                <a:latin typeface="Cambria"/>
                <a:ea typeface="Cambria"/>
                <a:cs typeface="Cambria"/>
                <a:sym typeface="Cambria"/>
              </a:defRPr>
            </a:pPr>
            <a:r>
              <a:t>La fe en el amor y el poder del Dios que predicamos no solo posibilita una transformación de la humanidad en armonía con todo lo creado, sino que la historia de la salvación lo afirma como la culminación del plan y el propósito de Dios.</a:t>
            </a:r>
          </a:p>
          <a:p>
            <a:pPr>
              <a:defRPr>
                <a:latin typeface="Cambria"/>
                <a:ea typeface="Cambria"/>
                <a:cs typeface="Cambria"/>
                <a:sym typeface="Cambria"/>
              </a:defRPr>
            </a:pPr>
            <a:r>
              <a:t>Hacer la paz es un proceso que se logra mediante la participación humana impulsada por la fuerza y el poder de Dios a través del diálogo, y la implementación de sistemas y modelos de amor y de justicia, los cuales, a su vez, constituyen los pilares de su reino. </a:t>
            </a:r>
          </a:p>
        </p:txBody>
      </p:sp>
      <p:pic>
        <p:nvPicPr>
          <p:cNvPr id="133"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35" name="Picture 5" descr="Picture 5"/>
          <p:cNvPicPr>
            <a:picLocks noChangeAspect="1"/>
          </p:cNvPicPr>
          <p:nvPr/>
        </p:nvPicPr>
        <p:blipFill>
          <a:blip r:embed="rId2">
            <a:extLst/>
          </a:blip>
          <a:srcRect l="0" t="0" r="0" b="13576"/>
          <a:stretch>
            <a:fillRect/>
          </a:stretch>
        </p:blipFill>
        <p:spPr>
          <a:xfrm>
            <a:off x="18" y="1282"/>
            <a:ext cx="12191982" cy="5926900"/>
          </a:xfrm>
          <a:prstGeom prst="rect">
            <a:avLst/>
          </a:prstGeom>
          <a:ln w="12700">
            <a:miter lim="400000"/>
          </a:ln>
        </p:spPr>
      </p:pic>
      <p:sp>
        <p:nvSpPr>
          <p:cNvPr id="136" name="Content Placeholder 7"/>
          <p:cNvSpPr txBox="1"/>
          <p:nvPr>
            <p:ph type="body" idx="1"/>
          </p:nvPr>
        </p:nvSpPr>
        <p:spPr>
          <a:xfrm>
            <a:off x="838200" y="2176211"/>
            <a:ext cx="10515600" cy="3914776"/>
          </a:xfrm>
          <a:prstGeom prst="rect">
            <a:avLst/>
          </a:prstGeom>
        </p:spPr>
        <p:txBody>
          <a:bodyPr anchor="ctr"/>
          <a:lstStyle/>
          <a:p>
            <a:pPr marL="201168" indent="-201168" defTabSz="804672">
              <a:spcBef>
                <a:spcPts val="800"/>
              </a:spcBef>
              <a:defRPr sz="2464">
                <a:latin typeface="Cambria"/>
                <a:ea typeface="Cambria"/>
                <a:cs typeface="Cambria"/>
                <a:sym typeface="Cambria"/>
              </a:defRPr>
            </a:pPr>
            <a:r>
              <a:t>La transformación de nuestra fe y nuestro discurso en hechos concretos de amor, de paz y de misericordia deben considerársele como el principal propósito que atienda, pero que no se limite, a las demandas de las personas que conocemos y están cercanas, sino que trascienda en su alcance a quienes no piensan ni actúan como nosotros, respetándonos las diferencias de criterio que siempre estarán presentes como parte de nuestra divergencia.</a:t>
            </a:r>
          </a:p>
          <a:p>
            <a:pPr marL="201168" indent="-201168" defTabSz="804672">
              <a:spcBef>
                <a:spcPts val="800"/>
              </a:spcBef>
              <a:defRPr sz="2464">
                <a:latin typeface="Cambria"/>
                <a:ea typeface="Cambria"/>
                <a:cs typeface="Cambria"/>
                <a:sym typeface="Cambria"/>
              </a:defRPr>
            </a:pPr>
            <a:r>
              <a:t>Si descubrimos la dirección en que Dios conduce la historia de la humanidad nos daremos cuenta de que el mal nunca triunfará sobre el bien y esto nos permitirá transmitir al pueblo la dosis de optimismo y esperanza que se necesita para posibilitar un cambio hacia una nueva realidad moral y espiritual de la sociedad.</a:t>
            </a:r>
          </a:p>
        </p:txBody>
      </p:sp>
      <p:pic>
        <p:nvPicPr>
          <p:cNvPr id="137" name="Image" descr="Image"/>
          <p:cNvPicPr>
            <a:picLocks noChangeAspect="1"/>
          </p:cNvPicPr>
          <p:nvPr/>
        </p:nvPicPr>
        <p:blipFill>
          <a:blip r:embed="rId3">
            <a:extLst/>
          </a:blip>
          <a:stretch>
            <a:fillRect/>
          </a:stretch>
        </p:blipFill>
        <p:spPr>
          <a:xfrm>
            <a:off x="10011238" y="6071577"/>
            <a:ext cx="2261075" cy="593449"/>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156082"/>
      </a:accent1>
      <a:accent2>
        <a:srgbClr val="E97132"/>
      </a:accent2>
      <a:accent3>
        <a:srgbClr val="196B24"/>
      </a:accent3>
      <a:accent4>
        <a:srgbClr val="0F9ED5"/>
      </a:accent4>
      <a:accent5>
        <a:srgbClr val="A02B93"/>
      </a:accent5>
      <a:accent6>
        <a:srgbClr val="4EA72E"/>
      </a:accent6>
      <a:hlink>
        <a:srgbClr val="0000FF"/>
      </a:hlink>
      <a:folHlink>
        <a:srgbClr val="FF00FF"/>
      </a:folHlink>
    </a:clrScheme>
    <a:fontScheme name="Office Theme">
      <a:majorFont>
        <a:latin typeface="Aptos"/>
        <a:ea typeface="Aptos"/>
        <a:cs typeface="Aptos"/>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Office Theme">
  <a:themeElements>
    <a:clrScheme name="Office Theme">
      <a:dk1>
        <a:srgbClr val="000000"/>
      </a:dk1>
      <a:lt1>
        <a:srgbClr val="FFFFFF"/>
      </a:lt1>
      <a:dk2>
        <a:srgbClr val="A7A7A7"/>
      </a:dk2>
      <a:lt2>
        <a:srgbClr val="535353"/>
      </a:lt2>
      <a:accent1>
        <a:srgbClr val="156082"/>
      </a:accent1>
      <a:accent2>
        <a:srgbClr val="E97132"/>
      </a:accent2>
      <a:accent3>
        <a:srgbClr val="196B24"/>
      </a:accent3>
      <a:accent4>
        <a:srgbClr val="0F9ED5"/>
      </a:accent4>
      <a:accent5>
        <a:srgbClr val="A02B93"/>
      </a:accent5>
      <a:accent6>
        <a:srgbClr val="4EA72E"/>
      </a:accent6>
      <a:hlink>
        <a:srgbClr val="0000FF"/>
      </a:hlink>
      <a:folHlink>
        <a:srgbClr val="FF00FF"/>
      </a:folHlink>
    </a:clrScheme>
    <a:fontScheme name="Office Theme">
      <a:majorFont>
        <a:latin typeface="Aptos"/>
        <a:ea typeface="Aptos"/>
        <a:cs typeface="Aptos"/>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upright="0">
        <a:spAutoFit/>
      </a:bodyPr>
      <a:lstStyle>
        <a:defPPr marL="0" marR="0" indent="0" algn="l" defTabSz="9144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j-lt"/>
            <a:ea typeface="+mj-ea"/>
            <a:cs typeface="+mj-cs"/>
            <a:sym typeface="Aptos"/>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