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 b="def" i="def"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 b="def" i="def"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 b="def" i="def"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ptos"/>
      </a:defRPr>
    </a:lvl1pPr>
    <a:lvl2pPr indent="228600" latinLnBrk="0">
      <a:defRPr sz="1200">
        <a:latin typeface="+mj-lt"/>
        <a:ea typeface="+mj-ea"/>
        <a:cs typeface="+mj-cs"/>
        <a:sym typeface="Aptos"/>
      </a:defRPr>
    </a:lvl2pPr>
    <a:lvl3pPr indent="457200" latinLnBrk="0">
      <a:defRPr sz="1200">
        <a:latin typeface="+mj-lt"/>
        <a:ea typeface="+mj-ea"/>
        <a:cs typeface="+mj-cs"/>
        <a:sym typeface="Aptos"/>
      </a:defRPr>
    </a:lvl3pPr>
    <a:lvl4pPr indent="685800" latinLnBrk="0">
      <a:defRPr sz="1200">
        <a:latin typeface="+mj-lt"/>
        <a:ea typeface="+mj-ea"/>
        <a:cs typeface="+mj-cs"/>
        <a:sym typeface="Aptos"/>
      </a:defRPr>
    </a:lvl4pPr>
    <a:lvl5pPr indent="914400" latinLnBrk="0">
      <a:defRPr sz="1200">
        <a:latin typeface="+mj-lt"/>
        <a:ea typeface="+mj-ea"/>
        <a:cs typeface="+mj-cs"/>
        <a:sym typeface="Aptos"/>
      </a:defRPr>
    </a:lvl5pPr>
    <a:lvl6pPr indent="1143000" latinLnBrk="0">
      <a:defRPr sz="1200">
        <a:latin typeface="+mj-lt"/>
        <a:ea typeface="+mj-ea"/>
        <a:cs typeface="+mj-cs"/>
        <a:sym typeface="Aptos"/>
      </a:defRPr>
    </a:lvl6pPr>
    <a:lvl7pPr indent="1371600" latinLnBrk="0">
      <a:defRPr sz="1200">
        <a:latin typeface="+mj-lt"/>
        <a:ea typeface="+mj-ea"/>
        <a:cs typeface="+mj-cs"/>
        <a:sym typeface="Aptos"/>
      </a:defRPr>
    </a:lvl7pPr>
    <a:lvl8pPr indent="1600200" latinLnBrk="0">
      <a:defRPr sz="1200">
        <a:latin typeface="+mj-lt"/>
        <a:ea typeface="+mj-ea"/>
        <a:cs typeface="+mj-cs"/>
        <a:sym typeface="Aptos"/>
      </a:defRPr>
    </a:lvl8pPr>
    <a:lvl9pPr indent="1828800" latinLnBrk="0">
      <a:defRPr sz="1200">
        <a:latin typeface="+mj-lt"/>
        <a:ea typeface="+mj-ea"/>
        <a:cs typeface="+mj-cs"/>
        <a:sym typeface="Apto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80147" y="6404293"/>
            <a:ext cx="273654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foto A34 V2- PPT size.jpg" descr="foto A34 V2- PPT size.jpg"/>
          <p:cNvPicPr>
            <a:picLocks noChangeAspect="1"/>
          </p:cNvPicPr>
          <p:nvPr/>
        </p:nvPicPr>
        <p:blipFill>
          <a:blip r:embed="rId2">
            <a:alphaModFix amt="33571"/>
            <a:extLst/>
          </a:blip>
          <a:stretch>
            <a:fillRect/>
          </a:stretch>
        </p:blipFill>
        <p:spPr>
          <a:xfrm>
            <a:off x="-18376" y="-1119646"/>
            <a:ext cx="12228752" cy="8731330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1"/>
          <p:cNvSpPr txBox="1"/>
          <p:nvPr>
            <p:ph type="ctrTitle"/>
          </p:nvPr>
        </p:nvSpPr>
        <p:spPr>
          <a:xfrm>
            <a:off x="1524000" y="1122362"/>
            <a:ext cx="7472854" cy="1655761"/>
          </a:xfrm>
          <a:prstGeom prst="rect">
            <a:avLst/>
          </a:prstGeom>
        </p:spPr>
        <p:txBody>
          <a:bodyPr anchor="t"/>
          <a:lstStyle/>
          <a:p>
            <a:pPr algn="l" defTabSz="886966">
              <a:defRPr sz="3600">
                <a:solidFill>
                  <a:srgbClr val="6E76A1"/>
                </a:solidFill>
                <a:latin typeface="Futura Bold"/>
                <a:ea typeface="Futura Bold"/>
                <a:cs typeface="Futura Bold"/>
                <a:sym typeface="Futura Bold"/>
              </a:defRPr>
            </a:pPr>
            <a:r>
              <a:rPr>
                <a:solidFill>
                  <a:srgbClr val="5F2748"/>
                </a:solidFill>
              </a:rPr>
              <a:t>Lección 15</a:t>
            </a:r>
            <a:br/>
            <a:r>
              <a:rPr>
                <a:solidFill>
                  <a:srgbClr val="175C52"/>
                </a:solidFill>
              </a:rPr>
              <a:t>DÉBORA  </a:t>
            </a:r>
            <a:br>
              <a:rPr>
                <a:solidFill>
                  <a:srgbClr val="C8334A"/>
                </a:solidFill>
              </a:rPr>
            </a:br>
            <a:r>
              <a:rPr sz="1800">
                <a:solidFill>
                  <a:srgbClr val="0D0D0D"/>
                </a:solidFill>
              </a:rPr>
              <a:t>Jueces 4.4-10, 14, 21-22</a:t>
            </a:r>
            <a:endParaRPr sz="1800">
              <a:solidFill>
                <a:srgbClr val="0D0D0D"/>
              </a:solidFill>
            </a:endParaRPr>
          </a:p>
        </p:txBody>
      </p:sp>
      <p:sp>
        <p:nvSpPr>
          <p:cNvPr id="96" name="Subtitle 2"/>
          <p:cNvSpPr txBox="1"/>
          <p:nvPr>
            <p:ph type="subTitle" sz="quarter" idx="1"/>
          </p:nvPr>
        </p:nvSpPr>
        <p:spPr>
          <a:xfrm>
            <a:off x="1524000" y="2778125"/>
            <a:ext cx="7472854" cy="1655761"/>
          </a:xfrm>
          <a:prstGeom prst="rect">
            <a:avLst/>
          </a:prstGeom>
        </p:spPr>
        <p:txBody>
          <a:bodyPr/>
          <a:lstStyle/>
          <a:p>
            <a:pPr algn="l" defTabSz="859536">
              <a:lnSpc>
                <a:spcPct val="100000"/>
              </a:lnSpc>
              <a:spcBef>
                <a:spcPts val="0"/>
              </a:spcBef>
              <a:defRPr sz="1879">
                <a:latin typeface="Cambria"/>
                <a:ea typeface="Cambria"/>
                <a:cs typeface="Cambria"/>
                <a:sym typeface="Cambria"/>
              </a:defRPr>
            </a:pPr>
            <a:r>
              <a:t>«Gobernaba en aquel tiempo a Israel una mujer, Débora, profetisa, mujer de Lapidot, la cual acostumbraba sentarse bajo una palmera (conocida como la palmera de Débora), entre Ramá y Bet-el, en los montes de Efraín; y los hijos de Israel acudían a ella en busca de justicia». </a:t>
            </a:r>
          </a:p>
          <a:p>
            <a:pPr algn="r" defTabSz="859536">
              <a:lnSpc>
                <a:spcPct val="100000"/>
              </a:lnSpc>
              <a:spcBef>
                <a:spcPts val="0"/>
              </a:spcBef>
              <a:defRPr sz="1879">
                <a:latin typeface="Cambria"/>
                <a:ea typeface="Cambria"/>
                <a:cs typeface="Cambria"/>
                <a:sym typeface="Cambria"/>
              </a:defRPr>
            </a:pPr>
            <a:r>
              <a:t>Jueces 4.4-5</a:t>
            </a:r>
          </a:p>
        </p:txBody>
      </p:sp>
      <p:pic>
        <p:nvPicPr>
          <p:cNvPr id="9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13476" y="5245611"/>
            <a:ext cx="5187125" cy="13614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42" name="Content Placeholder 7"/>
          <p:cNvSpPr txBox="1"/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26313" indent="-226313" defTabSz="905255">
              <a:spcBef>
                <a:spcPts val="900"/>
              </a:spcBef>
              <a:defRPr sz="2772">
                <a:latin typeface="Cambria"/>
                <a:ea typeface="Cambria"/>
                <a:cs typeface="Cambria"/>
                <a:sym typeface="Cambria"/>
              </a:defRPr>
            </a:pPr>
            <a:r>
              <a:t>Débora vivió en un tiempo cuando la población hacía lo que quería; sin embargo, sus actuaciones fueron de fidelidad a Dios, por lo que su ejemplo es muy valioso para nuestra época que padece del mismo mal y necesitamos más cristianos con un ejemplo como el de ella.</a:t>
            </a:r>
          </a:p>
          <a:p>
            <a:pPr marL="226313" indent="-226313" defTabSz="905255">
              <a:spcBef>
                <a:spcPts val="900"/>
              </a:spcBef>
              <a:defRPr sz="2772">
                <a:latin typeface="Cambria"/>
                <a:ea typeface="Cambria"/>
                <a:cs typeface="Cambria"/>
                <a:sym typeface="Cambria"/>
              </a:defRPr>
            </a:pPr>
            <a:r>
              <a:t>Es necesario que la iglesia, además de la evangelización personal, levante su voz en los medios de comunicación, con los recursos humanos y espirituales que tiene, para orientar al pueblo en las virtudes que tiene un estilo de vida que sea más humano, saludable, y completo física y espiritualmente. </a:t>
            </a:r>
          </a:p>
        </p:txBody>
      </p:sp>
      <p:pic>
        <p:nvPicPr>
          <p:cNvPr id="14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49"/>
          <a:stretch>
            <a:fillRect/>
          </a:stretch>
        </p:blipFill>
        <p:spPr>
          <a:xfrm>
            <a:off x="18" y="1281"/>
            <a:ext cx="12191982" cy="5894422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Content Placeholder 4"/>
          <p:cNvSpPr txBox="1"/>
          <p:nvPr>
            <p:ph type="body" idx="1"/>
          </p:nvPr>
        </p:nvSpPr>
        <p:spPr>
          <a:xfrm>
            <a:off x="838200" y="2254249"/>
            <a:ext cx="10515600" cy="3943352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None/>
              <a:defRPr>
                <a:latin typeface="Cambria"/>
                <a:ea typeface="Cambria"/>
                <a:cs typeface="Cambria"/>
                <a:sym typeface="Cambria"/>
              </a:defRPr>
            </a:lvl1pPr>
          </a:lstStyle>
          <a:p>
            <a:pPr/>
            <a:r>
              <a:t>Padre Celestial, glorificado sea tu nombre. Te damos gracias por el testimonio de tantos hombres y mujeres que eligieron mostrar tu amor y tu gloria a través de sus acciones. Gracias porque el testimonio de ellos culminó en Jesucristo, que en la cruz puso fin al poder del pecado y la muerte, y nos dio el Espíritu Santo para que nos guíe en el cumplimiento de tu verdad y tu justicia en nuestras vidas. Amén.  </a:t>
            </a:r>
          </a:p>
        </p:txBody>
      </p:sp>
      <p:pic>
        <p:nvPicPr>
          <p:cNvPr id="14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263"/>
          <a:stretch>
            <a:fillRect/>
          </a:stretch>
        </p:blipFill>
        <p:spPr>
          <a:xfrm>
            <a:off x="0" y="-1"/>
            <a:ext cx="12192000" cy="5879798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Content Placeholder 7"/>
          <p:cNvSpPr txBox="1"/>
          <p:nvPr>
            <p:ph type="body" idx="1"/>
          </p:nvPr>
        </p:nvSpPr>
        <p:spPr>
          <a:xfrm>
            <a:off x="838200" y="2000250"/>
            <a:ext cx="10515600" cy="3929065"/>
          </a:xfrm>
          <a:prstGeom prst="rect">
            <a:avLst/>
          </a:prstGeom>
        </p:spPr>
        <p:txBody>
          <a:bodyPr anchor="ctr"/>
          <a:lstStyle/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t>Débora pudo preservar la fe en Jehová y la unidad del pueblo de Israel en tiempos de divisiones del pueblo y de caos nacional. </a:t>
            </a:r>
          </a:p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t>Débora es un ejemplo de cómo la fe en Dios y la inteligencia humana operan unidas en la solución de situaciones problemáticas que haya que enfrentar. </a:t>
            </a:r>
          </a:p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t>Débora nos muestra cómo podemos servir mejor en la obra del Señor. </a:t>
            </a:r>
          </a:p>
        </p:txBody>
      </p:sp>
      <p:pic>
        <p:nvPicPr>
          <p:cNvPr id="10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13" descr="Picture 13"/>
          <p:cNvPicPr>
            <a:picLocks noChangeAspect="1"/>
          </p:cNvPicPr>
          <p:nvPr/>
        </p:nvPicPr>
        <p:blipFill>
          <a:blip r:embed="rId2">
            <a:extLst/>
          </a:blip>
          <a:srcRect l="0" t="0" r="0" b="16105"/>
          <a:stretch>
            <a:fillRect/>
          </a:stretch>
        </p:blipFill>
        <p:spPr>
          <a:xfrm>
            <a:off x="0" y="-3"/>
            <a:ext cx="12192000" cy="5753496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Content Placeholder 15"/>
          <p:cNvSpPr txBox="1"/>
          <p:nvPr>
            <p:ph type="body" idx="1"/>
          </p:nvPr>
        </p:nvSpPr>
        <p:spPr>
          <a:xfrm>
            <a:off x="838200" y="2112688"/>
            <a:ext cx="10515600" cy="3943351"/>
          </a:xfrm>
          <a:prstGeom prst="rect">
            <a:avLst/>
          </a:prstGeom>
        </p:spPr>
        <p:txBody>
          <a:bodyPr anchor="ctr"/>
          <a:lstStyle/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rPr cap="all"/>
              <a:t>Gloria: </a:t>
            </a:r>
            <a:r>
              <a:t>El vocablo gloria cuando se refiere a una persona significa su fama, honor, o reputación. Pero, si se refiere a Dios, significa que él está presente en el lugar donde la luz de su gloria se presenta, ya que su presencia, en sí misma, es irresistible para toda persona. </a:t>
            </a:r>
          </a:p>
        </p:txBody>
      </p:sp>
      <p:pic>
        <p:nvPicPr>
          <p:cNvPr id="10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76"/>
          <a:stretch>
            <a:fillRect/>
          </a:stretch>
        </p:blipFill>
        <p:spPr>
          <a:xfrm>
            <a:off x="0" y="0"/>
            <a:ext cx="12192000" cy="589254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Content Placeholder 10"/>
          <p:cNvSpPr txBox="1"/>
          <p:nvPr>
            <p:ph type="body" sz="half" idx="1"/>
          </p:nvPr>
        </p:nvSpPr>
        <p:spPr>
          <a:xfrm>
            <a:off x="838200" y="1950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4  Gobernaba en aquel tiempo a Israel una mujer, Débora, profetisa, mujer de Lapidot, </a:t>
            </a: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5  la cual acostumbraba sentarse bajo una palmera (conocida como la palmera de Débora), entre Ramá y Bet-el, en los montes de Efraín; y los hijos de Israel acudían a ella en busca de justicia.</a:t>
            </a:r>
          </a:p>
        </p:txBody>
      </p:sp>
      <p:sp>
        <p:nvSpPr>
          <p:cNvPr id="109" name="Content Placeholder 11"/>
          <p:cNvSpPr txBox="1"/>
          <p:nvPr/>
        </p:nvSpPr>
        <p:spPr>
          <a:xfrm>
            <a:off x="6217920" y="1950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797539">
              <a:lnSpc>
                <a:spcPct val="90000"/>
              </a:lnSpc>
              <a:spcBef>
                <a:spcPts val="7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96111">
              <a:defRPr sz="2744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pPr>
          </a:p>
          <a:p>
            <a:pPr defTabSz="797539">
              <a:lnSpc>
                <a:spcPct val="90000"/>
              </a:lnSpc>
              <a:spcBef>
                <a:spcPts val="7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4  En aquel tiempo juzgaba a Israel una profetisa llamada Débora, esposa de Lapidot. </a:t>
            </a:r>
          </a:p>
          <a:p>
            <a:pPr defTabSz="797539">
              <a:lnSpc>
                <a:spcPct val="90000"/>
              </a:lnSpc>
              <a:spcBef>
                <a:spcPts val="7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797539">
              <a:lnSpc>
                <a:spcPct val="90000"/>
              </a:lnSpc>
              <a:spcBef>
                <a:spcPts val="7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5  Débora acostumbraba sentarse bajo una palmera (conocida como «la palmera de Débora»), que había en los montes de Efraín, entre Ramá y Betel, y los israelitas acudían a ella para resolver sus pleitos.</a:t>
            </a:r>
          </a:p>
        </p:txBody>
      </p:sp>
      <p:sp>
        <p:nvSpPr>
          <p:cNvPr id="110" name="TextBox 1"/>
          <p:cNvSpPr txBox="1"/>
          <p:nvPr/>
        </p:nvSpPr>
        <p:spPr>
          <a:xfrm>
            <a:off x="5049958" y="1153930"/>
            <a:ext cx="3790388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Jueces 4.4-5</a:t>
            </a:r>
          </a:p>
        </p:txBody>
      </p:sp>
      <p:pic>
        <p:nvPicPr>
          <p:cNvPr id="11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834"/>
          <a:stretch>
            <a:fillRect/>
          </a:stretch>
        </p:blipFill>
        <p:spPr>
          <a:xfrm>
            <a:off x="0" y="73572"/>
            <a:ext cx="12192000" cy="5909134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6  Un día, Débora envió a llamar a Barac hijo de Abinoam, de Cedes de Neftalí, y le dijo: —¿No te ha mandado Jehová, Dios de Israel, diciendo: “Ve, junta a tu gente en el monte Tabor y toma contigo diez mil hombres de la tribu de Neftalí y de la tribu de Zabulón. </a:t>
            </a: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7  Yo atraeré hacia ti, hasta el arroyo Cisón, a Sísara, capitán del ejército de Jabín, con sus carros y su ejército, y lo entregaré en tus manos”?</a:t>
            </a:r>
          </a:p>
        </p:txBody>
      </p:sp>
      <p:sp>
        <p:nvSpPr>
          <p:cNvPr id="115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683971">
              <a:lnSpc>
                <a:spcPct val="90000"/>
              </a:lnSpc>
              <a:spcBef>
                <a:spcPts val="700"/>
              </a:spcBef>
              <a:defRPr sz="2024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683971">
              <a:lnSpc>
                <a:spcPct val="90000"/>
              </a:lnSpc>
              <a:spcBef>
                <a:spcPts val="700"/>
              </a:spcBef>
              <a:defRPr sz="2024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683971">
              <a:lnSpc>
                <a:spcPct val="90000"/>
              </a:lnSpc>
              <a:spcBef>
                <a:spcPts val="700"/>
              </a:spcBef>
              <a:defRPr sz="2024">
                <a:latin typeface="Cambria"/>
                <a:ea typeface="Cambria"/>
                <a:cs typeface="Cambria"/>
                <a:sym typeface="Cambria"/>
              </a:defRPr>
            </a:pPr>
            <a:r>
              <a:t>6  Un día, Débora mandó llamar a un hombre llamado Barac, hijo de Abinóam, que vivía en Quedes, un pueblo de la tribu de Neftalí, y le dijo: —El Señor, el Dios de Israel, te ordena lo siguiente: “Ve al monte Tabor, y reúne allí a diez mil hombres de las tribus de Neftalí y Zabulón. </a:t>
            </a:r>
          </a:p>
          <a:p>
            <a:pPr defTabSz="683971">
              <a:lnSpc>
                <a:spcPct val="90000"/>
              </a:lnSpc>
              <a:spcBef>
                <a:spcPts val="700"/>
              </a:spcBef>
              <a:defRPr sz="2024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683971">
              <a:lnSpc>
                <a:spcPct val="90000"/>
              </a:lnSpc>
              <a:spcBef>
                <a:spcPts val="700"/>
              </a:spcBef>
              <a:defRPr sz="2024">
                <a:latin typeface="Cambria"/>
                <a:ea typeface="Cambria"/>
                <a:cs typeface="Cambria"/>
                <a:sym typeface="Cambria"/>
              </a:defRPr>
            </a:pPr>
            <a:r>
              <a:t>7  Yo voy a hacer que Sísara, jefe del ejército de Jabín, venga al arroyo de Quisón para atacarte con sus carros y su ejército. Pero yo voy a entregarlos en tus manos.”</a:t>
            </a:r>
          </a:p>
        </p:txBody>
      </p:sp>
      <p:sp>
        <p:nvSpPr>
          <p:cNvPr id="116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Jueces 4.6-7</a:t>
            </a:r>
          </a:p>
        </p:txBody>
      </p:sp>
      <p:pic>
        <p:nvPicPr>
          <p:cNvPr id="11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84"/>
          <a:stretch>
            <a:fillRect/>
          </a:stretch>
        </p:blipFill>
        <p:spPr>
          <a:xfrm>
            <a:off x="0" y="73572"/>
            <a:ext cx="12192000" cy="5891985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68680">
              <a:spcBef>
                <a:spcPts val="900"/>
              </a:spcBef>
              <a:buSzTx/>
              <a:buNone/>
              <a:defRPr sz="228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68680">
              <a:spcBef>
                <a:spcPts val="900"/>
              </a:spcBef>
              <a:buSzTx/>
              <a:buNone/>
              <a:defRPr sz="228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68680">
              <a:spcBef>
                <a:spcPts val="900"/>
              </a:spcBef>
              <a:buSzTx/>
              <a:buNone/>
              <a:defRPr sz="2280">
                <a:latin typeface="Cambria"/>
                <a:ea typeface="Cambria"/>
                <a:cs typeface="Cambria"/>
                <a:sym typeface="Cambria"/>
              </a:defRPr>
            </a:pPr>
            <a:r>
              <a:t>8  Barac le respondió: —Si tú vas conmigo, yo iré; pero si no vas conmigo, no iré.</a:t>
            </a:r>
          </a:p>
          <a:p>
            <a:pPr marL="0" indent="0" defTabSz="868680">
              <a:spcBef>
                <a:spcPts val="900"/>
              </a:spcBef>
              <a:buSzTx/>
              <a:buNone/>
              <a:defRPr sz="228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68680">
              <a:spcBef>
                <a:spcPts val="900"/>
              </a:spcBef>
              <a:buSzTx/>
              <a:buNone/>
              <a:defRPr sz="2280">
                <a:latin typeface="Cambria"/>
                <a:ea typeface="Cambria"/>
                <a:cs typeface="Cambria"/>
                <a:sym typeface="Cambria"/>
              </a:defRPr>
            </a:pPr>
            <a:r>
              <a:t>9  Ella dijo: —Iré contigo; pero no será tuya la gloria de la jornada que emprendes, porque en manos de mujer entregará Jehová a Sísara. Y levantándose Débora, fue a Cedes con Barac. </a:t>
            </a:r>
          </a:p>
        </p:txBody>
      </p:sp>
      <p:sp>
        <p:nvSpPr>
          <p:cNvPr id="121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8  —Sólo iré si tú vienes conmigo —contestó Barac—. Pero si tú no vienes, yo no iré.</a:t>
            </a:r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9  —Pues iré contigo —respondió Débora—. Sólo que la gloria de esta campaña que vas a emprender no será para ti, porque el Señor entregará a Sísara en manos de una mujer. Entonces Débora fue con Barac a Quedes. </a:t>
            </a:r>
          </a:p>
        </p:txBody>
      </p:sp>
      <p:sp>
        <p:nvSpPr>
          <p:cNvPr id="122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Jueces 4.8-9</a:t>
            </a:r>
          </a:p>
        </p:txBody>
      </p:sp>
      <p:pic>
        <p:nvPicPr>
          <p:cNvPr id="12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184015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773855">
              <a:spcBef>
                <a:spcPts val="800"/>
              </a:spcBef>
              <a:buSzTx/>
              <a:buNone/>
              <a:defRPr sz="2002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773855">
              <a:spcBef>
                <a:spcPts val="800"/>
              </a:spcBef>
              <a:buSzTx/>
              <a:buNone/>
              <a:defRPr sz="2002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73855">
              <a:spcBef>
                <a:spcPts val="800"/>
              </a:spcBef>
              <a:buSzTx/>
              <a:buNone/>
              <a:defRPr sz="2184">
                <a:latin typeface="Cambria"/>
                <a:ea typeface="Cambria"/>
                <a:cs typeface="Cambria"/>
                <a:sym typeface="Cambria"/>
              </a:defRPr>
            </a:pPr>
            <a:r>
              <a:t>10 Allí juntó Barac a las tribus de Zabulón y Neftalí. Subió con diez mil hombres a su mando, y Débora subió con él. </a:t>
            </a:r>
          </a:p>
          <a:p>
            <a:pPr marL="0" indent="0" defTabSz="773855">
              <a:spcBef>
                <a:spcPts val="800"/>
              </a:spcBef>
              <a:buSzTx/>
              <a:buNone/>
              <a:defRPr sz="2184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73855">
              <a:spcBef>
                <a:spcPts val="800"/>
              </a:spcBef>
              <a:buSzTx/>
              <a:buNone/>
              <a:defRPr sz="2184">
                <a:latin typeface="Cambria"/>
                <a:ea typeface="Cambria"/>
                <a:cs typeface="Cambria"/>
                <a:sym typeface="Cambria"/>
              </a:defRPr>
            </a:pPr>
            <a:r>
              <a:t>14  Entonces Débora dijo a Barac: «Levántate, porque éste es el día en que Jehová ha entregado a Sísara en tus manos: ¿Acaso no ha salido Jehová delante de ti?» Barac descendió del monte Tabor, junto a los diez mil hombres que lo seguían,</a:t>
            </a:r>
          </a:p>
        </p:txBody>
      </p:sp>
      <p:sp>
        <p:nvSpPr>
          <p:cNvPr id="127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832104">
              <a:lnSpc>
                <a:spcPct val="90000"/>
              </a:lnSpc>
              <a:spcBef>
                <a:spcPts val="900"/>
              </a:spcBef>
              <a:defRPr sz="182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32104">
              <a:lnSpc>
                <a:spcPct val="90000"/>
              </a:lnSpc>
              <a:spcBef>
                <a:spcPts val="900"/>
              </a:spcBef>
              <a:defRPr sz="1820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32104">
              <a:lnSpc>
                <a:spcPct val="90000"/>
              </a:lnSpc>
              <a:spcBef>
                <a:spcPts val="900"/>
              </a:spcBef>
              <a:defRPr sz="2093">
                <a:latin typeface="Cambria"/>
                <a:ea typeface="Cambria"/>
                <a:cs typeface="Cambria"/>
                <a:sym typeface="Cambria"/>
              </a:defRPr>
            </a:pPr>
            <a:r>
              <a:t>10  Allí Barac llamó a las tribus de Zabulón y Neftalí, y reunió bajo su mando un ejército de diez mil hombres. Débora iba con él.</a:t>
            </a:r>
          </a:p>
          <a:p>
            <a:pPr defTabSz="832104">
              <a:lnSpc>
                <a:spcPct val="90000"/>
              </a:lnSpc>
              <a:spcBef>
                <a:spcPts val="900"/>
              </a:spcBef>
              <a:defRPr sz="2093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32104">
              <a:lnSpc>
                <a:spcPct val="90000"/>
              </a:lnSpc>
              <a:spcBef>
                <a:spcPts val="900"/>
              </a:spcBef>
              <a:defRPr sz="2093">
                <a:latin typeface="Cambria"/>
                <a:ea typeface="Cambria"/>
                <a:cs typeface="Cambria"/>
                <a:sym typeface="Cambria"/>
              </a:defRPr>
            </a:pPr>
            <a:r>
              <a:t>14  Entonces Débora le dijo a Barac: —¡Adelante, que ahora es cuando el Señor va a entregar en tus manos a Sísara! ¡Ya el Señor va al frente de tus soldados! Barac bajó del monte Tabor con sus diez mil soldados.</a:t>
            </a:r>
          </a:p>
        </p:txBody>
      </p:sp>
      <p:sp>
        <p:nvSpPr>
          <p:cNvPr id="128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Jueces 4.10, 14</a:t>
            </a:r>
          </a:p>
        </p:txBody>
      </p:sp>
      <p:pic>
        <p:nvPicPr>
          <p:cNvPr id="12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Content Placeholder 10"/>
          <p:cNvSpPr txBox="1"/>
          <p:nvPr>
            <p:ph type="body" sz="half" idx="1"/>
          </p:nvPr>
        </p:nvSpPr>
        <p:spPr>
          <a:xfrm>
            <a:off x="838200" y="2025053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722832">
              <a:spcBef>
                <a:spcPts val="700"/>
              </a:spcBef>
              <a:buSzTx/>
              <a:buNone/>
              <a:defRPr sz="187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722832">
              <a:spcBef>
                <a:spcPts val="700"/>
              </a:spcBef>
              <a:buSzTx/>
              <a:buNone/>
              <a:defRPr sz="187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22832">
              <a:spcBef>
                <a:spcPts val="700"/>
              </a:spcBef>
              <a:buSzTx/>
              <a:buNone/>
              <a:defRPr sz="2040">
                <a:latin typeface="Cambria"/>
                <a:ea typeface="Cambria"/>
                <a:cs typeface="Cambria"/>
                <a:sym typeface="Cambria"/>
              </a:defRPr>
            </a:pPr>
            <a:r>
              <a:t>21  Pero Jael, mujer de Heber, tomó una estaca de la tienda, y tomando en su mano un mazo, se le acercó calladamente y le clavó la estaca por las sienes, contra la tierra, pues él estaba cargado de sueño y cansado. Y así murió.</a:t>
            </a:r>
          </a:p>
          <a:p>
            <a:pPr marL="0" indent="0" defTabSz="722832">
              <a:spcBef>
                <a:spcPts val="700"/>
              </a:spcBef>
              <a:buSzTx/>
              <a:buNone/>
              <a:defRPr sz="204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22832">
              <a:spcBef>
                <a:spcPts val="700"/>
              </a:spcBef>
              <a:buSzTx/>
              <a:buNone/>
              <a:defRPr sz="2040">
                <a:latin typeface="Cambria"/>
                <a:ea typeface="Cambria"/>
                <a:cs typeface="Cambria"/>
                <a:sym typeface="Cambria"/>
              </a:defRPr>
            </a:pPr>
            <a:r>
              <a:t>22  Cuando llegó Barac en busca de Sísara, Jael salió a recibirlo y le dijo: «Ven, te mostraré al hombre que tú buscas. Entró Barac donde ella estaba y encontró a Sísara, que yacía muerto con la estaca en la sien».</a:t>
            </a:r>
          </a:p>
        </p:txBody>
      </p:sp>
      <p:sp>
        <p:nvSpPr>
          <p:cNvPr id="133" name="Content Placeholder 11"/>
          <p:cNvSpPr txBox="1"/>
          <p:nvPr/>
        </p:nvSpPr>
        <p:spPr>
          <a:xfrm>
            <a:off x="6217920" y="2025053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740663">
              <a:lnSpc>
                <a:spcPct val="90000"/>
              </a:lnSpc>
              <a:spcBef>
                <a:spcPts val="800"/>
              </a:spcBef>
              <a:defRPr sz="162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740663">
              <a:lnSpc>
                <a:spcPct val="90000"/>
              </a:lnSpc>
              <a:spcBef>
                <a:spcPts val="800"/>
              </a:spcBef>
              <a:defRPr sz="1620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740663">
              <a:lnSpc>
                <a:spcPct val="90000"/>
              </a:lnSpc>
              <a:spcBef>
                <a:spcPts val="800"/>
              </a:spcBef>
              <a:defRPr sz="1862">
                <a:latin typeface="Cambria"/>
                <a:ea typeface="Cambria"/>
                <a:cs typeface="Cambria"/>
                <a:sym typeface="Cambria"/>
              </a:defRPr>
            </a:pPr>
            <a:r>
              <a:t>21  Pero Sísara estaba tan cansado que se quedó profundamente dormido. Entonces Jael tomó un martillo y una estaca de las que usaban para sujetar la tienda de campaña, y acercándose sin hacer ruido hasta donde estaba Sísara, le clavó la estaca en la sien contra la tierra. Así murió Sísara.</a:t>
            </a:r>
          </a:p>
          <a:p>
            <a:pPr defTabSz="740663">
              <a:lnSpc>
                <a:spcPct val="90000"/>
              </a:lnSpc>
              <a:spcBef>
                <a:spcPts val="800"/>
              </a:spcBef>
              <a:defRPr sz="1862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740663">
              <a:lnSpc>
                <a:spcPct val="90000"/>
              </a:lnSpc>
              <a:spcBef>
                <a:spcPts val="800"/>
              </a:spcBef>
              <a:defRPr sz="1862">
                <a:latin typeface="Cambria"/>
                <a:ea typeface="Cambria"/>
                <a:cs typeface="Cambria"/>
                <a:sym typeface="Cambria"/>
              </a:defRPr>
            </a:pPr>
            <a:r>
              <a:t>22  Y cuando Barac llegó en busca de Sísara, Jael salió a recibirlo y le dijo: —Ven, que te voy a mostrar al que andas buscando. Barac entró en la tienda y encontró a Sísara tendido en el suelo, ya muerto y con la estaca clavada en la cabeza.</a:t>
            </a:r>
          </a:p>
        </p:txBody>
      </p:sp>
      <p:sp>
        <p:nvSpPr>
          <p:cNvPr id="134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Jueces 4.21-22</a:t>
            </a:r>
          </a:p>
        </p:txBody>
      </p:sp>
      <p:pic>
        <p:nvPicPr>
          <p:cNvPr id="13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71"/>
          <a:stretch>
            <a:fillRect/>
          </a:stretch>
        </p:blipFill>
        <p:spPr>
          <a:xfrm>
            <a:off x="18" y="1281"/>
            <a:ext cx="12191982" cy="5893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Content Placeholder 7"/>
          <p:cNvSpPr txBox="1"/>
          <p:nvPr>
            <p:ph type="body" idx="1"/>
          </p:nvPr>
        </p:nvSpPr>
        <p:spPr>
          <a:xfrm>
            <a:off x="838200" y="2163750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12597" indent="-212597" defTabSz="850391">
              <a:spcBef>
                <a:spcPts val="900"/>
              </a:spcBef>
              <a:defRPr sz="2790">
                <a:latin typeface="Cambria"/>
                <a:ea typeface="Cambria"/>
                <a:cs typeface="Cambria"/>
                <a:sym typeface="Cambria"/>
              </a:defRPr>
            </a:pPr>
            <a:r>
              <a:t>Era un ministerio originado en la Palabra de Dios y que comunicaba con fidelidad el propósito de Dios, y en el que se puede apreciar:</a:t>
            </a:r>
          </a:p>
          <a:p>
            <a:pPr marL="212597" indent="-212597" defTabSz="850391">
              <a:spcBef>
                <a:spcPts val="900"/>
              </a:spcBef>
              <a:defRPr sz="2790">
                <a:latin typeface="Cambria"/>
                <a:ea typeface="Cambria"/>
                <a:cs typeface="Cambria"/>
                <a:sym typeface="Cambria"/>
              </a:defRPr>
            </a:pPr>
            <a:r>
              <a:t>La presencia de Dios en la naturaleza, como se recalca en el hecho de que ella enseñaba a la sombra de una palmera.</a:t>
            </a:r>
          </a:p>
          <a:p>
            <a:pPr marL="212597" indent="-212597" defTabSz="850391">
              <a:spcBef>
                <a:spcPts val="900"/>
              </a:spcBef>
              <a:defRPr sz="2790">
                <a:latin typeface="Cambria"/>
                <a:ea typeface="Cambria"/>
                <a:cs typeface="Cambria"/>
                <a:sym typeface="Cambria"/>
              </a:defRPr>
            </a:pPr>
            <a:r>
              <a:t>Las acciones de Débora eran fieles a la Palabra de Dios y buscaban hacer justicia a los oprimidos.</a:t>
            </a:r>
          </a:p>
          <a:p>
            <a:pPr marL="212597" indent="-212597" defTabSz="850391">
              <a:spcBef>
                <a:spcPts val="900"/>
              </a:spcBef>
              <a:defRPr sz="2790">
                <a:latin typeface="Cambria"/>
                <a:ea typeface="Cambria"/>
                <a:cs typeface="Cambria"/>
                <a:sym typeface="Cambria"/>
              </a:defRPr>
            </a:pPr>
            <a:r>
              <a:t>Para liberar al pueblo de Dios ella cumplía su cometido pero, además, contaba con otras personas capaces, como se aprecia con Barac y Jael.</a:t>
            </a:r>
          </a:p>
        </p:txBody>
      </p:sp>
      <p:pic>
        <p:nvPicPr>
          <p:cNvPr id="13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