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18</a:t>
            </a:r>
            <a:br/>
            <a:r>
              <a:rPr>
                <a:solidFill>
                  <a:srgbClr val="845083"/>
                </a:solidFill>
              </a:rPr>
              <a:t>EL PECADO</a:t>
            </a:r>
            <a:br>
              <a:rPr>
                <a:solidFill>
                  <a:srgbClr val="C8334A"/>
                </a:solidFill>
              </a:rPr>
            </a:br>
            <a:r>
              <a:rPr sz="1800">
                <a:solidFill>
                  <a:srgbClr val="0D0D0D"/>
                </a:solidFill>
              </a:rPr>
              <a:t>1 Juan 1.5—2.6</a:t>
            </a:r>
          </a:p>
        </p:txBody>
      </p:sp>
      <p:sp>
        <p:nvSpPr>
          <p:cNvPr id="96" name="Subtitle 2"/>
          <p:cNvSpPr txBox="1"/>
          <p:nvPr>
            <p:ph type="subTitle" sz="quarter" idx="1"/>
          </p:nvPr>
        </p:nvSpPr>
        <p:spPr>
          <a:xfrm>
            <a:off x="1524000" y="2778125"/>
            <a:ext cx="7472854" cy="1655761"/>
          </a:xfrm>
          <a:prstGeom prst="rect">
            <a:avLst/>
          </a:prstGeom>
        </p:spPr>
        <p:txBody>
          <a:bodyPr/>
          <a:lstStyle/>
          <a:p>
            <a:pPr algn="l" defTabSz="886968">
              <a:lnSpc>
                <a:spcPct val="100000"/>
              </a:lnSpc>
              <a:spcBef>
                <a:spcPts val="0"/>
              </a:spcBef>
              <a:defRPr sz="1940">
                <a:latin typeface="Cambria"/>
                <a:ea typeface="Cambria"/>
                <a:cs typeface="Cambria"/>
                <a:sym typeface="Cambria"/>
              </a:defRPr>
            </a:pPr>
            <a:r>
              <a:t>«Si decimos que no tenemos pecado, nos engañamos</a:t>
            </a:r>
          </a:p>
          <a:p>
            <a:pPr algn="l" defTabSz="886968">
              <a:lnSpc>
                <a:spcPct val="100000"/>
              </a:lnSpc>
              <a:spcBef>
                <a:spcPts val="0"/>
              </a:spcBef>
              <a:defRPr sz="1940">
                <a:latin typeface="Cambria"/>
                <a:ea typeface="Cambria"/>
                <a:cs typeface="Cambria"/>
                <a:sym typeface="Cambria"/>
              </a:defRPr>
            </a:pPr>
            <a:r>
              <a:t>a nosotros mismos y la verdad no está en nosotros. Si</a:t>
            </a:r>
          </a:p>
          <a:p>
            <a:pPr algn="l" defTabSz="886968">
              <a:lnSpc>
                <a:spcPct val="100000"/>
              </a:lnSpc>
              <a:spcBef>
                <a:spcPts val="0"/>
              </a:spcBef>
              <a:defRPr sz="1940">
                <a:latin typeface="Cambria"/>
                <a:ea typeface="Cambria"/>
                <a:cs typeface="Cambria"/>
                <a:sym typeface="Cambria"/>
              </a:defRPr>
            </a:pPr>
            <a:r>
              <a:t>confesamos nuestros pecados, él es fiel y justo para</a:t>
            </a:r>
          </a:p>
          <a:p>
            <a:pPr algn="l" defTabSz="886968">
              <a:lnSpc>
                <a:spcPct val="100000"/>
              </a:lnSpc>
              <a:spcBef>
                <a:spcPts val="0"/>
              </a:spcBef>
              <a:defRPr sz="1940">
                <a:latin typeface="Cambria"/>
                <a:ea typeface="Cambria"/>
                <a:cs typeface="Cambria"/>
                <a:sym typeface="Cambria"/>
              </a:defRPr>
            </a:pPr>
            <a:r>
              <a:t>perdonar nuestros pecados y limpiarnos de toda maldad».</a:t>
            </a:r>
          </a:p>
          <a:p>
            <a:pPr algn="r" defTabSz="886968">
              <a:spcBef>
                <a:spcPts val="900"/>
              </a:spcBef>
              <a:defRPr sz="1940">
                <a:latin typeface="Cambria"/>
                <a:ea typeface="Cambria"/>
                <a:cs typeface="Cambria"/>
                <a:sym typeface="Cambria"/>
              </a:defRPr>
            </a:pPr>
            <a:r>
              <a:t>1 Juan 1.8-9</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42"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5 Pero el que guarda su palabra, en ése verdaderamente el amor de Dios se ha perfeccionado; por esto sabemos que estamos en él.</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6 El que dice que permanece en él, debe andar como él anduvo».</a:t>
            </a:r>
          </a:p>
        </p:txBody>
      </p:sp>
      <p:sp>
        <p:nvSpPr>
          <p:cNvPr id="14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5 En cambio, si uno obedece su palabra, en él se ha perfeccionado verdaderamente el amor de Dios, y de ese modo sabemos que estamos unidos a él.</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6 El que dice que está unido a Dios, debe vivir como vivió Jesucristo».</a:t>
            </a:r>
          </a:p>
        </p:txBody>
      </p:sp>
      <p:sp>
        <p:nvSpPr>
          <p:cNvPr id="14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Juan 2.5-6</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8" name="Content Placeholder 7"/>
          <p:cNvSpPr txBox="1"/>
          <p:nvPr>
            <p:ph type="body" idx="1"/>
          </p:nvPr>
        </p:nvSpPr>
        <p:spPr>
          <a:xfrm>
            <a:off x="838200" y="2163750"/>
            <a:ext cx="10515600" cy="3914776"/>
          </a:xfrm>
          <a:prstGeom prst="rect">
            <a:avLst/>
          </a:prstGeom>
        </p:spPr>
        <p:txBody>
          <a:bodyPr anchor="ctr"/>
          <a:lstStyle>
            <a:lvl1pPr marL="272314" indent="-272314" defTabSz="886968">
              <a:spcBef>
                <a:spcPts val="900"/>
              </a:spcBef>
              <a:buFontTx/>
              <a:defRPr sz="2716">
                <a:latin typeface="Cambria"/>
                <a:ea typeface="Cambria"/>
                <a:cs typeface="Cambria"/>
                <a:sym typeface="Cambria"/>
              </a:defRPr>
            </a:lvl1pPr>
          </a:lstStyle>
          <a:p>
            <a:pPr/>
            <a:r>
              <a:t>Hay un relación estrecha e inquebrantable entre la confesión de pecados, el amor de Dios y el amor mutuo. Sin confesar no solamente nuestros pecados particulares, sino también nuestra profunda pecaminosidad, no podemos experimentar verdaderamente la grandeza del amor de Dios. Ese amor es la base del amor mutuo entre los creyentes. Por mucho que deseemos ser una comunidad de amor, no lo lograremos si no empezamos confesándonos pecadores. Y somos pecadores porque cometemos pecados, pero más todavía porque hay en nosotros y nosotras un poder del pecado, lo que en otra lección vimos a Pablo llamar «la ley de la carne».</a:t>
            </a:r>
          </a:p>
        </p:txBody>
      </p:sp>
      <p:pic>
        <p:nvPicPr>
          <p:cNvPr id="14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52" name="Content Placeholder 7"/>
          <p:cNvSpPr txBox="1"/>
          <p:nvPr>
            <p:ph type="body" idx="1"/>
          </p:nvPr>
        </p:nvSpPr>
        <p:spPr>
          <a:xfrm>
            <a:off x="838200" y="2163750"/>
            <a:ext cx="10515600" cy="3914776"/>
          </a:xfrm>
          <a:prstGeom prst="rect">
            <a:avLst/>
          </a:prstGeom>
        </p:spPr>
        <p:txBody>
          <a:bodyPr anchor="ctr"/>
          <a:lstStyle/>
          <a:p>
            <a:pPr>
              <a:defRPr>
                <a:latin typeface="Cambria"/>
                <a:ea typeface="Cambria"/>
                <a:cs typeface="Cambria"/>
                <a:sym typeface="Cambria"/>
              </a:defRPr>
            </a:pPr>
            <a:r>
              <a:t>Tanto en nuestro culto comunitario como en nuestras devociones privadas, es útil y hasta necesario practicar la confesión de nuestros pecados y de nuestra profunda pecaminosidad. Tal confesión aumentará nuestro amor a Dios y nuestro aprecio a otras personas que –como nosotros y con nosotros– son pecadoras y confiesan que lo son.</a:t>
            </a:r>
          </a:p>
          <a:p>
            <a:pPr>
              <a:defRPr>
                <a:latin typeface="Cambria"/>
                <a:ea typeface="Cambria"/>
                <a:cs typeface="Cambria"/>
                <a:sym typeface="Cambria"/>
              </a:defRPr>
            </a:pPr>
            <a:r>
              <a:t>Ese reconocimiento nos permite hacer lo que nuestro pasaje llama «andar en Dios», y «andar como él anduvo».</a:t>
            </a:r>
          </a:p>
        </p:txBody>
      </p:sp>
      <p:pic>
        <p:nvPicPr>
          <p:cNvPr id="15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56"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Padre, hemos pecado contra el cielo y contra ti. Te lo confesamos con dolor y arrepentimiento. Perdónanos, límpianos de toda maldad y ayúdanos a andar en luz como Jesús anduvo. Reconcílianos contigo, pero también con nuestros hermanos y hermanas, pecadores como nosotras y nosotros, pero reconciliados contigo y reconciliados también entre nosotros y nosotras. Por Jesucristo, nuestra reconciliación. Amén.</a:t>
            </a:r>
          </a:p>
        </p:txBody>
      </p:sp>
      <p:pic>
        <p:nvPicPr>
          <p:cNvPr id="15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1746250"/>
            <a:ext cx="10515600" cy="3929065"/>
          </a:xfrm>
          <a:prstGeom prst="rect">
            <a:avLst/>
          </a:prstGeom>
        </p:spPr>
        <p:txBody>
          <a:bodyPr anchor="ctr"/>
          <a:lstStyle/>
          <a:p>
            <a:pPr>
              <a:defRPr sz="2400">
                <a:latin typeface="Cambria"/>
                <a:ea typeface="Cambria"/>
                <a:cs typeface="Cambria"/>
                <a:sym typeface="Cambria"/>
              </a:defRPr>
            </a:pPr>
            <a:r>
              <a:t>Reconocer y entender que el pecado no es solamente una acción, sino también una condición.</a:t>
            </a:r>
          </a:p>
          <a:p>
            <a:pPr>
              <a:defRPr sz="2400">
                <a:latin typeface="Cambria"/>
                <a:ea typeface="Cambria"/>
                <a:cs typeface="Cambria"/>
                <a:sym typeface="Cambria"/>
              </a:defRPr>
            </a:pPr>
            <a:r>
              <a:t> Ver la necesidad de la confesión de pecado tanto en la devoción privada como en el culto público.</a:t>
            </a:r>
          </a:p>
          <a:p>
            <a:pPr>
              <a:defRPr sz="2400">
                <a:latin typeface="Cambria"/>
                <a:ea typeface="Cambria"/>
                <a:cs typeface="Cambria"/>
                <a:sym typeface="Cambria"/>
              </a:defRPr>
            </a:pPr>
            <a:r>
              <a:t>Ver la conexión entre la confesión, el perdón y la comunión mutua entre los creyentes.</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80758"/>
            <a:ext cx="10515600" cy="3943351"/>
          </a:xfrm>
          <a:prstGeom prst="rect">
            <a:avLst/>
          </a:prstGeom>
        </p:spPr>
        <p:txBody>
          <a:bodyPr anchor="ctr"/>
          <a:lstStyle/>
          <a:p>
            <a:pPr marL="0" indent="0">
              <a:buSzTx/>
              <a:buFontTx/>
              <a:buNone/>
              <a:defRPr sz="3000">
                <a:latin typeface="Cambria"/>
                <a:ea typeface="Cambria"/>
                <a:cs typeface="Cambria"/>
                <a:sym typeface="Cambria"/>
              </a:defRPr>
            </a:pPr>
            <a:r>
              <a:rPr cap="all"/>
              <a:t>Pecado: </a:t>
            </a:r>
            <a:r>
              <a:t>La palabra «pecado» (en griego, amartía) tiene varios sentidos. El más común de ellos, y lo que normalmente entendemos por esa palabra, es cualquier acción, pensamiento o propósito que se oponga a la voluntad de Dios. Así nos preguntamos, por ejemplo, si una acción particular es pecado.</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8" name="Content Placeholder 15"/>
          <p:cNvSpPr txBox="1"/>
          <p:nvPr>
            <p:ph type="body" idx="1"/>
          </p:nvPr>
        </p:nvSpPr>
        <p:spPr>
          <a:xfrm>
            <a:off x="838200" y="2280758"/>
            <a:ext cx="10515600" cy="3943351"/>
          </a:xfrm>
          <a:prstGeom prst="rect">
            <a:avLst/>
          </a:prstGeom>
        </p:spPr>
        <p:txBody>
          <a:bodyPr anchor="ctr"/>
          <a:lstStyle>
            <a:lvl1pPr marL="0" indent="0" defTabSz="905255">
              <a:spcBef>
                <a:spcPts val="900"/>
              </a:spcBef>
              <a:buSzTx/>
              <a:buFontTx/>
              <a:buNone/>
              <a:defRPr sz="2970">
                <a:latin typeface="Cambria"/>
                <a:ea typeface="Cambria"/>
                <a:cs typeface="Cambria"/>
                <a:sym typeface="Cambria"/>
              </a:defRPr>
            </a:lvl1pPr>
          </a:lstStyle>
          <a:p>
            <a:pPr/>
            <a:r>
              <a:t>Pero en la literatura juanina esa misma palabra frecuentemente indica, no solo la acción de pecar, sino también la condición humana que es, a la vez, resultado y causa de los «pecados» individuales. Los ejemplos son muchos. En el Evangelio de Juan encontramos que el pecado no es tanto lo que se hace sino lo que se es, lo que se lleva consigo (Jn 15.24). Lo mismo es cierto en la Primera Epístola de Juan, que ahora estudiamos. En ella, el «pecado», además de ser una acción o una decisión, es una condición. No solamente se peca, sino que también se es pecador.</a:t>
            </a:r>
          </a:p>
        </p:txBody>
      </p:sp>
      <p:pic>
        <p:nvPicPr>
          <p:cNvPr id="10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12" name="Content Placeholder 10"/>
          <p:cNvSpPr txBox="1"/>
          <p:nvPr>
            <p:ph type="body" sz="half" idx="1"/>
          </p:nvPr>
        </p:nvSpPr>
        <p:spPr>
          <a:xfrm>
            <a:off x="838200" y="1964421"/>
            <a:ext cx="5181600"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5 Éste es el mensaje que hemos oído de él y os anunciamos: Dios es luz y no hay ningunas tinieblas en él.</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6 Si decimos que tenemos comunión con él y andamos en tinieblas, mentimos y no practicamos la verdad.</a:t>
            </a:r>
          </a:p>
        </p:txBody>
      </p:sp>
      <p:sp>
        <p:nvSpPr>
          <p:cNvPr id="113"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13816">
              <a:lnSpc>
                <a:spcPct val="90000"/>
              </a:lnSpc>
              <a:spcBef>
                <a:spcPts val="800"/>
              </a:spcBef>
              <a:defRPr sz="2300">
                <a:latin typeface="Cambria"/>
                <a:ea typeface="Cambria"/>
                <a:cs typeface="Cambria"/>
                <a:sym typeface="Cambria"/>
              </a:defRPr>
            </a:pPr>
            <a:r>
              <a:t>VP</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5 Éste es el mensaje que Jesucristo nos enseñó y que les anunciamos a ustedes: que Dios es luz y que en él no hay ninguna oscuridad.</a:t>
            </a:r>
          </a:p>
          <a:p>
            <a:pPr defTabSz="813816">
              <a:lnSpc>
                <a:spcPct val="90000"/>
              </a:lnSpc>
              <a:spcBef>
                <a:spcPts val="800"/>
              </a:spcBef>
              <a:defRPr sz="2300">
                <a:latin typeface="Cambria"/>
                <a:ea typeface="Cambria"/>
                <a:cs typeface="Cambria"/>
                <a:sym typeface="Cambria"/>
              </a:defRPr>
            </a:pPr>
          </a:p>
          <a:p>
            <a:pPr defTabSz="813816">
              <a:lnSpc>
                <a:spcPct val="90000"/>
              </a:lnSpc>
              <a:spcBef>
                <a:spcPts val="800"/>
              </a:spcBef>
              <a:defRPr sz="2300">
                <a:latin typeface="Cambria"/>
                <a:ea typeface="Cambria"/>
                <a:cs typeface="Cambria"/>
                <a:sym typeface="Cambria"/>
              </a:defRPr>
            </a:pPr>
            <a:r>
              <a:t>6 Si decimos que estamos unidos a él, y al mismo tiempo vivimos en la oscuridad, mentimos y no practicamos la verdad.</a:t>
            </a:r>
          </a:p>
        </p:txBody>
      </p:sp>
      <p:sp>
        <p:nvSpPr>
          <p:cNvPr id="114"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Juan 1.5–6</a:t>
            </a:r>
          </a:p>
        </p:txBody>
      </p:sp>
      <p:pic>
        <p:nvPicPr>
          <p:cNvPr id="11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8"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7 Pero si andamos en luz, como él está en luz, tenemos comunión unos con otros y la sangre de Jesucristo, su Hijo, nos limpia de todo pecado.</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8 Si decimos que no tenemos pecado, nos engañamos a nosotros mismos y la verdad no está en nosotros.</a:t>
            </a:r>
          </a:p>
        </p:txBody>
      </p:sp>
      <p:sp>
        <p:nvSpPr>
          <p:cNvPr id="119"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7 Pero si vivimos en la luz, así como Dios está en la luz, entonces hay unión entre nosotros, y la sangre de su Hijo Jesús nos limpia de todo pecado.</a:t>
            </a:r>
          </a:p>
          <a:p>
            <a:pPr defTabSz="777240">
              <a:lnSpc>
                <a:spcPct val="90000"/>
              </a:lnSpc>
              <a:spcBef>
                <a:spcPts val="800"/>
              </a:spcBef>
              <a:defRPr sz="2300">
                <a:latin typeface="Cambria"/>
                <a:ea typeface="Cambria"/>
                <a:cs typeface="Cambria"/>
                <a:sym typeface="Cambria"/>
              </a:defRPr>
            </a:pPr>
            <a:r>
              <a:t>8 Si decimos que no tenemos pecado, nos engañamos a nosotros mismos y no hay verdad en nosotros;</a:t>
            </a:r>
          </a:p>
        </p:txBody>
      </p:sp>
      <p:sp>
        <p:nvSpPr>
          <p:cNvPr id="12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Juan 1.7-8</a:t>
            </a:r>
          </a:p>
        </p:txBody>
      </p:sp>
      <p:pic>
        <p:nvPicPr>
          <p:cNvPr id="12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4"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9 Si confesamos nuestros pecados, él es fiel y justo para perdonar nuestros pecados y limpiarnos de toda maldad.</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10 Si decimos que no hemos pecado, lo hacemos a él mentiroso y su palabra no está en nosotros.</a:t>
            </a:r>
          </a:p>
        </p:txBody>
      </p:sp>
      <p:sp>
        <p:nvSpPr>
          <p:cNvPr id="125"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86968">
              <a:lnSpc>
                <a:spcPct val="90000"/>
              </a:lnSpc>
              <a:spcBef>
                <a:spcPts val="900"/>
              </a:spcBef>
              <a:defRPr sz="2328">
                <a:latin typeface="Cambria"/>
                <a:ea typeface="Cambria"/>
                <a:cs typeface="Cambria"/>
                <a:sym typeface="Cambria"/>
              </a:defRPr>
            </a:pPr>
            <a:r>
              <a:t>VP</a:t>
            </a:r>
          </a:p>
          <a:p>
            <a:pPr defTabSz="886968">
              <a:lnSpc>
                <a:spcPct val="90000"/>
              </a:lnSpc>
              <a:spcBef>
                <a:spcPts val="900"/>
              </a:spcBef>
              <a:defRPr sz="2328">
                <a:latin typeface="Cambria"/>
                <a:ea typeface="Cambria"/>
                <a:cs typeface="Cambria"/>
                <a:sym typeface="Cambria"/>
              </a:defRPr>
            </a:pPr>
          </a:p>
          <a:p>
            <a:pPr defTabSz="886968">
              <a:lnSpc>
                <a:spcPct val="90000"/>
              </a:lnSpc>
              <a:spcBef>
                <a:spcPts val="900"/>
              </a:spcBef>
              <a:defRPr sz="2328">
                <a:latin typeface="Cambria"/>
                <a:ea typeface="Cambria"/>
                <a:cs typeface="Cambria"/>
                <a:sym typeface="Cambria"/>
              </a:defRPr>
            </a:pPr>
            <a:r>
              <a:t>9 pero si confesamos nuestros pecados, podemos confiar en que Dios, que es justo, nos perdonará nuestros pecados y nos limpiará de toda maldad.</a:t>
            </a:r>
          </a:p>
          <a:p>
            <a:pPr defTabSz="886968">
              <a:lnSpc>
                <a:spcPct val="90000"/>
              </a:lnSpc>
              <a:spcBef>
                <a:spcPts val="900"/>
              </a:spcBef>
              <a:defRPr sz="2328">
                <a:latin typeface="Cambria"/>
                <a:ea typeface="Cambria"/>
                <a:cs typeface="Cambria"/>
                <a:sym typeface="Cambria"/>
              </a:defRPr>
            </a:pPr>
          </a:p>
          <a:p>
            <a:pPr defTabSz="886968">
              <a:lnSpc>
                <a:spcPct val="90000"/>
              </a:lnSpc>
              <a:spcBef>
                <a:spcPts val="900"/>
              </a:spcBef>
              <a:defRPr sz="2328">
                <a:latin typeface="Cambria"/>
                <a:ea typeface="Cambria"/>
                <a:cs typeface="Cambria"/>
                <a:sym typeface="Cambria"/>
              </a:defRPr>
            </a:pPr>
            <a:r>
              <a:t>10 Si decimos que no hemos cometido pecado, hacemos que Dios parezca mentiroso y no hemos aceptado verdaderamente su palabra.</a:t>
            </a:r>
          </a:p>
        </p:txBody>
      </p:sp>
      <p:sp>
        <p:nvSpPr>
          <p:cNvPr id="12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Juan 1.9-10</a:t>
            </a:r>
          </a:p>
        </p:txBody>
      </p:sp>
      <p:pic>
        <p:nvPicPr>
          <p:cNvPr id="12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 Hijitos míos, estas cosas os escribo para que no pequéis. Pero si alguno ha pecado, abogado tenemos para con el Padre, a Jesucristo, el justo.</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2 Él es la propiciación por nuestros pecados, y no solamente por los nuestros, sino también por los de todo el mundo.</a:t>
            </a:r>
          </a:p>
        </p:txBody>
      </p:sp>
      <p:sp>
        <p:nvSpPr>
          <p:cNvPr id="13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859536">
              <a:lnSpc>
                <a:spcPct val="90000"/>
              </a:lnSpc>
              <a:spcBef>
                <a:spcPts val="900"/>
              </a:spcBef>
              <a:defRPr sz="2256">
                <a:latin typeface="Cambria"/>
                <a:ea typeface="Cambria"/>
                <a:cs typeface="Cambria"/>
                <a:sym typeface="Cambria"/>
              </a:defRPr>
            </a:pPr>
            <a:r>
              <a:t>VP</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1 Hijitos míos, les escribo estas cosas para que no cometan pecado. Aunque si alguno comete pecado, tenemos ante el Padre un defensor, que es Jesucristo, y él es justo.</a:t>
            </a:r>
          </a:p>
          <a:p>
            <a:pPr defTabSz="859536">
              <a:lnSpc>
                <a:spcPct val="90000"/>
              </a:lnSpc>
              <a:spcBef>
                <a:spcPts val="900"/>
              </a:spcBef>
              <a:defRPr sz="2256">
                <a:latin typeface="Cambria"/>
                <a:ea typeface="Cambria"/>
                <a:cs typeface="Cambria"/>
                <a:sym typeface="Cambria"/>
              </a:defRPr>
            </a:pPr>
          </a:p>
          <a:p>
            <a:pPr defTabSz="859536">
              <a:lnSpc>
                <a:spcPct val="90000"/>
              </a:lnSpc>
              <a:spcBef>
                <a:spcPts val="900"/>
              </a:spcBef>
              <a:defRPr sz="2256">
                <a:latin typeface="Cambria"/>
                <a:ea typeface="Cambria"/>
                <a:cs typeface="Cambria"/>
                <a:sym typeface="Cambria"/>
              </a:defRPr>
            </a:pPr>
            <a:r>
              <a:t>2 Jesucristo se ofreció en sacrificio para que nuestros pecados sean perdonados; y no sólo los nuestros, sino los de todo el mundo.</a:t>
            </a:r>
          </a:p>
        </p:txBody>
      </p:sp>
      <p:sp>
        <p:nvSpPr>
          <p:cNvPr id="13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Juan 2.1-2</a:t>
            </a:r>
          </a:p>
        </p:txBody>
      </p:sp>
      <p:pic>
        <p:nvPicPr>
          <p:cNvPr id="13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3 En esto sabemos que nosotros lo conocemos, si guardamos sus mandamientos.</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4 El que dice: «Yo lo conozco», pero no guarda sus mandamientos, el tal es mentiroso y la verdad no está en él.</a:t>
            </a:r>
          </a:p>
        </p:txBody>
      </p:sp>
      <p:sp>
        <p:nvSpPr>
          <p:cNvPr id="13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3 Si obedecemos los mandamientos de Dios, podemos estar seguros de que hemos llegado a conocerlo.</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4 Pero si alguno dice: «Yo lo conozco», y no obedece sus mandamientos, es un mentiroso y no hay verdad en él.</a:t>
            </a:r>
          </a:p>
        </p:txBody>
      </p:sp>
      <p:sp>
        <p:nvSpPr>
          <p:cNvPr id="13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Juan 2.3-4</a:t>
            </a:r>
          </a:p>
        </p:txBody>
      </p:sp>
      <p:pic>
        <p:nvPicPr>
          <p:cNvPr id="13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