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1D8"/>
          </a:solidFill>
        </a:fill>
      </a:tcStyle>
    </a:wholeTbl>
    <a:band2H>
      <a:tcTxStyle b="def" i="def"/>
      <a:tcStyle>
        <a:tcBdr/>
        <a:fill>
          <a:solidFill>
            <a:srgbClr val="E7E9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3CB"/>
          </a:solidFill>
        </a:fill>
      </a:tcStyle>
    </a:wholeTbl>
    <a:band2H>
      <a:tcTxStyle b="def" i="def"/>
      <a:tcStyle>
        <a:tcBdr/>
        <a:fill>
          <a:solidFill>
            <a:srgbClr val="E7EA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E1CC"/>
          </a:solidFill>
        </a:fill>
      </a:tcStyle>
    </a:wholeTbl>
    <a:band2H>
      <a:tcTxStyle b="def" i="def"/>
      <a:tcStyle>
        <a:tcBdr/>
        <a:fill>
          <a:solidFill>
            <a:srgbClr val="E8F0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Aptos"/>
      </a:defRPr>
    </a:lvl1pPr>
    <a:lvl2pPr indent="228600" latinLnBrk="0">
      <a:defRPr sz="1200">
        <a:latin typeface="+mj-lt"/>
        <a:ea typeface="+mj-ea"/>
        <a:cs typeface="+mj-cs"/>
        <a:sym typeface="Aptos"/>
      </a:defRPr>
    </a:lvl2pPr>
    <a:lvl3pPr indent="457200" latinLnBrk="0">
      <a:defRPr sz="1200">
        <a:latin typeface="+mj-lt"/>
        <a:ea typeface="+mj-ea"/>
        <a:cs typeface="+mj-cs"/>
        <a:sym typeface="Aptos"/>
      </a:defRPr>
    </a:lvl3pPr>
    <a:lvl4pPr indent="685800" latinLnBrk="0">
      <a:defRPr sz="1200">
        <a:latin typeface="+mj-lt"/>
        <a:ea typeface="+mj-ea"/>
        <a:cs typeface="+mj-cs"/>
        <a:sym typeface="Aptos"/>
      </a:defRPr>
    </a:lvl4pPr>
    <a:lvl5pPr indent="914400" latinLnBrk="0">
      <a:defRPr sz="1200">
        <a:latin typeface="+mj-lt"/>
        <a:ea typeface="+mj-ea"/>
        <a:cs typeface="+mj-cs"/>
        <a:sym typeface="Aptos"/>
      </a:defRPr>
    </a:lvl5pPr>
    <a:lvl6pPr indent="1143000" latinLnBrk="0">
      <a:defRPr sz="1200">
        <a:latin typeface="+mj-lt"/>
        <a:ea typeface="+mj-ea"/>
        <a:cs typeface="+mj-cs"/>
        <a:sym typeface="Aptos"/>
      </a:defRPr>
    </a:lvl6pPr>
    <a:lvl7pPr indent="1371600" latinLnBrk="0">
      <a:defRPr sz="1200">
        <a:latin typeface="+mj-lt"/>
        <a:ea typeface="+mj-ea"/>
        <a:cs typeface="+mj-cs"/>
        <a:sym typeface="Aptos"/>
      </a:defRPr>
    </a:lvl7pPr>
    <a:lvl8pPr indent="1600200" latinLnBrk="0">
      <a:defRPr sz="1200">
        <a:latin typeface="+mj-lt"/>
        <a:ea typeface="+mj-ea"/>
        <a:cs typeface="+mj-cs"/>
        <a:sym typeface="Aptos"/>
      </a:defRPr>
    </a:lvl8pPr>
    <a:lvl9pPr indent="1828800" latinLnBrk="0">
      <a:defRPr sz="1200">
        <a:latin typeface="+mj-lt"/>
        <a:ea typeface="+mj-ea"/>
        <a:cs typeface="+mj-cs"/>
        <a:sym typeface="Aptos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4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89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90" cy="823914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0">
              <a:buSzTx/>
              <a:buFontTx/>
              <a:buNone/>
              <a:defRPr b="1" sz="2400"/>
            </a:lvl2pPr>
            <a:lvl3pPr marL="0" indent="0">
              <a:buSzTx/>
              <a:buFontTx/>
              <a:buNone/>
              <a:defRPr b="1" sz="2400"/>
            </a:lvl3pPr>
            <a:lvl4pPr marL="0" indent="0">
              <a:buSzTx/>
              <a:buFontTx/>
              <a:buNone/>
              <a:defRPr b="1" sz="2400"/>
            </a:lvl4pPr>
            <a:lvl5pPr marL="0" indent="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6172200" y="1681163"/>
            <a:ext cx="5183188" cy="823914"/>
          </a:xfrm>
          <a:prstGeom prst="rect">
            <a:avLst/>
          </a:prstGeom>
        </p:spPr>
        <p:txBody>
          <a:bodyPr anchor="b"/>
          <a:lstStyle/>
          <a:p>
            <a:pPr/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2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5183187" y="987425"/>
            <a:ext cx="6172202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80147" y="6404293"/>
            <a:ext cx="273654" cy="269239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75757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2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2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2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foto portada 26-27 small.png" descr="foto portada 26-27 small.png"/>
          <p:cNvPicPr>
            <a:picLocks noChangeAspect="1"/>
          </p:cNvPicPr>
          <p:nvPr/>
        </p:nvPicPr>
        <p:blipFill>
          <a:blip r:embed="rId2">
            <a:alphaModFix amt="51603"/>
            <a:extLst/>
          </a:blip>
          <a:srcRect l="0" t="3587" r="0" b="0"/>
          <a:stretch>
            <a:fillRect/>
          </a:stretch>
        </p:blipFill>
        <p:spPr>
          <a:xfrm>
            <a:off x="-1" y="864617"/>
            <a:ext cx="12192001" cy="6586530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Title 1"/>
          <p:cNvSpPr txBox="1"/>
          <p:nvPr>
            <p:ph type="ctrTitle"/>
          </p:nvPr>
        </p:nvSpPr>
        <p:spPr>
          <a:xfrm>
            <a:off x="1524000" y="1122362"/>
            <a:ext cx="7472854" cy="1655761"/>
          </a:xfrm>
          <a:prstGeom prst="rect">
            <a:avLst/>
          </a:prstGeom>
        </p:spPr>
        <p:txBody>
          <a:bodyPr anchor="t"/>
          <a:lstStyle/>
          <a:p>
            <a:pPr algn="l" defTabSz="878096">
              <a:defRPr sz="3564">
                <a:solidFill>
                  <a:srgbClr val="6E76A1"/>
                </a:solidFill>
                <a:latin typeface="Futura Bold"/>
                <a:ea typeface="Futura Bold"/>
                <a:cs typeface="Futura Bold"/>
                <a:sym typeface="Futura Bold"/>
              </a:defRPr>
            </a:pPr>
            <a:r>
              <a:rPr>
                <a:solidFill>
                  <a:srgbClr val="BE5070"/>
                </a:solidFill>
              </a:rPr>
              <a:t>Lección 7</a:t>
            </a:r>
            <a:br/>
            <a:r>
              <a:rPr>
                <a:solidFill>
                  <a:srgbClr val="5C919F"/>
                </a:solidFill>
              </a:rPr>
              <a:t>LA AUTORIDAD SUPREMA DE DIOS</a:t>
            </a:r>
            <a:br>
              <a:rPr>
                <a:solidFill>
                  <a:srgbClr val="5C919F"/>
                </a:solidFill>
              </a:rPr>
            </a:br>
            <a:r>
              <a:rPr sz="1782">
                <a:solidFill>
                  <a:srgbClr val="0D0D0D"/>
                </a:solidFill>
              </a:rPr>
              <a:t>Marcos 12.17; Romanos 13.1, 6-8;  1 Pedro 2.13-17</a:t>
            </a:r>
            <a:endParaRPr sz="1782">
              <a:solidFill>
                <a:srgbClr val="0D0D0D"/>
              </a:solidFill>
            </a:endParaRPr>
          </a:p>
        </p:txBody>
      </p:sp>
      <p:sp>
        <p:nvSpPr>
          <p:cNvPr id="96" name="Subtitle 2"/>
          <p:cNvSpPr txBox="1"/>
          <p:nvPr>
            <p:ph type="subTitle" sz="quarter" idx="1"/>
          </p:nvPr>
        </p:nvSpPr>
        <p:spPr>
          <a:xfrm>
            <a:off x="1524000" y="2778125"/>
            <a:ext cx="7472854" cy="1655761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«Respondiendo Jesús, les dijo: Dad a César lo que es de César, y a Dios lo que es de Dios. Y se maravillaron de él».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</a:p>
          <a:p>
            <a:pPr algn="r">
              <a:lnSpc>
                <a:spcPct val="100000"/>
              </a:lnSpc>
              <a:spcBef>
                <a:spcPts val="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Marcos 12.17</a:t>
            </a:r>
          </a:p>
        </p:txBody>
      </p:sp>
      <p:pic>
        <p:nvPicPr>
          <p:cNvPr id="97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99667" y="4201821"/>
            <a:ext cx="4202802" cy="16557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263"/>
          <a:stretch>
            <a:fillRect/>
          </a:stretch>
        </p:blipFill>
        <p:spPr>
          <a:xfrm>
            <a:off x="0" y="-1"/>
            <a:ext cx="12192000" cy="5879798"/>
          </a:xfrm>
          <a:prstGeom prst="rect">
            <a:avLst/>
          </a:prstGeom>
          <a:ln w="12700">
            <a:miter lim="400000"/>
          </a:ln>
        </p:spPr>
      </p:pic>
      <p:sp>
        <p:nvSpPr>
          <p:cNvPr id="100" name="Content Placeholder 7"/>
          <p:cNvSpPr txBox="1"/>
          <p:nvPr>
            <p:ph type="body" idx="1"/>
          </p:nvPr>
        </p:nvSpPr>
        <p:spPr>
          <a:xfrm>
            <a:off x="838200" y="2000250"/>
            <a:ext cx="10515600" cy="3929065"/>
          </a:xfrm>
          <a:prstGeom prst="rect">
            <a:avLst/>
          </a:prstGeom>
        </p:spPr>
        <p:txBody>
          <a:bodyPr anchor="ctr"/>
          <a:lstStyle/>
          <a:p>
            <a:pPr marL="210311" indent="-210311" defTabSz="841247">
              <a:spcBef>
                <a:spcPts val="900"/>
              </a:spcBef>
              <a:defRPr sz="2668">
                <a:latin typeface="Cambria"/>
                <a:ea typeface="Cambria"/>
                <a:cs typeface="Cambria"/>
                <a:sym typeface="Cambria"/>
              </a:defRPr>
            </a:pPr>
            <a:r>
              <a:t>Analizar en su contexto el significado del pasaje bíblico base para la presente lección y su aplicación práctica en el descargue de nuestras funciones y responsabilidades entre los creyentes que conformamos la iglesia hoy.</a:t>
            </a:r>
          </a:p>
          <a:p>
            <a:pPr marL="210311" indent="-210311" defTabSz="841247">
              <a:spcBef>
                <a:spcPts val="900"/>
              </a:spcBef>
              <a:defRPr sz="2668">
                <a:latin typeface="Cambria"/>
                <a:ea typeface="Cambria"/>
                <a:cs typeface="Cambria"/>
                <a:sym typeface="Cambria"/>
              </a:defRPr>
            </a:pPr>
            <a:r>
              <a:t>Explicar el concepto de la autoridad suprema de Dios y la conducta del creyente al encontrarse en la encrucijada de las lealtades conflictivas.</a:t>
            </a:r>
          </a:p>
          <a:p>
            <a:pPr marL="210311" indent="-210311" defTabSz="841247">
              <a:spcBef>
                <a:spcPts val="900"/>
              </a:spcBef>
              <a:defRPr sz="2668">
                <a:latin typeface="Cambria"/>
                <a:ea typeface="Cambria"/>
                <a:cs typeface="Cambria"/>
                <a:sym typeface="Cambria"/>
              </a:defRPr>
            </a:pPr>
            <a:r>
              <a:t>Enfatizar la importancia del cultivo de la ética y los valores cristianos cuando éstos se ven amenazados por decisiones y conductas que les son hostiles y contrarias.</a:t>
            </a:r>
          </a:p>
        </p:txBody>
      </p:sp>
      <p:pic>
        <p:nvPicPr>
          <p:cNvPr id="10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8" y="6027818"/>
            <a:ext cx="1989682" cy="7838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13" descr="Picture 13"/>
          <p:cNvPicPr>
            <a:picLocks noChangeAspect="1"/>
          </p:cNvPicPr>
          <p:nvPr/>
        </p:nvPicPr>
        <p:blipFill>
          <a:blip r:embed="rId2">
            <a:extLst/>
          </a:blip>
          <a:srcRect l="0" t="0" r="0" b="16105"/>
          <a:stretch>
            <a:fillRect/>
          </a:stretch>
        </p:blipFill>
        <p:spPr>
          <a:xfrm>
            <a:off x="0" y="-3"/>
            <a:ext cx="12192000" cy="5753496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Content Placeholder 15"/>
          <p:cNvSpPr txBox="1"/>
          <p:nvPr>
            <p:ph type="body" idx="1"/>
          </p:nvPr>
        </p:nvSpPr>
        <p:spPr>
          <a:xfrm>
            <a:off x="838200" y="2000250"/>
            <a:ext cx="10515600" cy="3943350"/>
          </a:xfrm>
          <a:prstGeom prst="rect">
            <a:avLst/>
          </a:prstGeom>
        </p:spPr>
        <p:txBody>
          <a:bodyPr anchor="ctr"/>
          <a:lstStyle/>
          <a:p>
            <a:pPr>
              <a:defRPr sz="2900">
                <a:latin typeface="Cambria"/>
                <a:ea typeface="Cambria"/>
                <a:cs typeface="Cambria"/>
                <a:sym typeface="Cambria"/>
              </a:defRPr>
            </a:pPr>
            <a:r>
              <a:rPr cap="all"/>
              <a:t>César: </a:t>
            </a:r>
            <a:r>
              <a:t>Título dado a los emperadores romanos a quienes se le estimaba como la autoridad suprema en el gobierno del imperio.</a:t>
            </a:r>
          </a:p>
          <a:p>
            <a:pPr>
              <a:defRPr sz="2900">
                <a:latin typeface="Cambria"/>
                <a:ea typeface="Cambria"/>
                <a:cs typeface="Cambria"/>
                <a:sym typeface="Cambria"/>
              </a:defRPr>
            </a:pPr>
            <a:r>
              <a:rPr cap="all"/>
              <a:t>Tributo: </a:t>
            </a:r>
            <a:r>
              <a:t>Impuesto que se requiere al ciudadano para que el Es representado por Tiberio César, el emperador reinante en ese momento. </a:t>
            </a:r>
          </a:p>
        </p:txBody>
      </p:sp>
      <p:pic>
        <p:nvPicPr>
          <p:cNvPr id="10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8" y="6027818"/>
            <a:ext cx="1989682" cy="7838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76"/>
          <a:stretch>
            <a:fillRect/>
          </a:stretch>
        </p:blipFill>
        <p:spPr>
          <a:xfrm>
            <a:off x="0" y="0"/>
            <a:ext cx="12192000" cy="5892549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Content Placeholder 10"/>
          <p:cNvSpPr txBox="1"/>
          <p:nvPr>
            <p:ph type="body" sz="half" idx="1"/>
          </p:nvPr>
        </p:nvSpPr>
        <p:spPr>
          <a:xfrm>
            <a:off x="838200" y="1950954"/>
            <a:ext cx="5181600" cy="4162428"/>
          </a:xfrm>
          <a:prstGeom prst="rect">
            <a:avLst/>
          </a:prstGeom>
        </p:spPr>
        <p:txBody>
          <a:bodyPr/>
          <a:lstStyle/>
          <a:p>
            <a:pPr marL="0" indent="0" defTabSz="896111">
              <a:spcBef>
                <a:spcPts val="900"/>
              </a:spcBef>
              <a:buSzTx/>
              <a:buNone/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 defTabSz="896111">
              <a:spcBef>
                <a:spcPts val="900"/>
              </a:spcBef>
              <a:buSzTx/>
              <a:buNone/>
              <a:defRPr sz="2300">
                <a:latin typeface="Cambria"/>
                <a:ea typeface="Cambria"/>
                <a:cs typeface="Cambria"/>
                <a:sym typeface="Cambria"/>
              </a:defRPr>
            </a:pPr>
          </a:p>
          <a:p>
            <a:pPr marL="0" indent="0" defTabSz="896111">
              <a:spcBef>
                <a:spcPts val="900"/>
              </a:spcBef>
              <a:buSzTx/>
              <a:buNone/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17  Respondiendo Jesús, les dijo: —Dad a César lo que es de César, y a Dios lo que es de Dios. Y se maravillaron de él.</a:t>
            </a:r>
          </a:p>
        </p:txBody>
      </p:sp>
      <p:sp>
        <p:nvSpPr>
          <p:cNvPr id="109" name="Content Placeholder 11"/>
          <p:cNvSpPr txBox="1"/>
          <p:nvPr/>
        </p:nvSpPr>
        <p:spPr>
          <a:xfrm>
            <a:off x="6217920" y="1950954"/>
            <a:ext cx="5090161" cy="41624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 defTabSz="813816">
              <a:lnSpc>
                <a:spcPct val="90000"/>
              </a:lnSpc>
              <a:spcBef>
                <a:spcPts val="800"/>
              </a:spcBef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</a:p>
          <a:p>
            <a:pPr defTabSz="813816">
              <a:lnSpc>
                <a:spcPct val="90000"/>
              </a:lnSpc>
              <a:spcBef>
                <a:spcPts val="800"/>
              </a:spcBef>
              <a:defRPr sz="2300">
                <a:latin typeface="Cambria"/>
                <a:ea typeface="Cambria"/>
                <a:cs typeface="Cambria"/>
                <a:sym typeface="Cambria"/>
              </a:defRPr>
            </a:pPr>
          </a:p>
          <a:p>
            <a:pPr defTabSz="813816">
              <a:lnSpc>
                <a:spcPct val="90000"/>
              </a:lnSpc>
              <a:spcBef>
                <a:spcPts val="800"/>
              </a:spcBef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17  Entonces Jesús les dijo: —Pues den al emperador lo que es del emperador, y a Dios lo que es de Dios. Y su respuesta los dejó admirados. </a:t>
            </a:r>
          </a:p>
        </p:txBody>
      </p:sp>
      <p:sp>
        <p:nvSpPr>
          <p:cNvPr id="110" name="TextBox 1"/>
          <p:cNvSpPr txBox="1"/>
          <p:nvPr/>
        </p:nvSpPr>
        <p:spPr>
          <a:xfrm>
            <a:off x="5049958" y="1153930"/>
            <a:ext cx="3414127" cy="4521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Marcos 12.17</a:t>
            </a:r>
          </a:p>
        </p:txBody>
      </p:sp>
      <p:pic>
        <p:nvPicPr>
          <p:cNvPr id="11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8" y="6027818"/>
            <a:ext cx="1989682" cy="7838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3834"/>
          <a:stretch>
            <a:fillRect/>
          </a:stretch>
        </p:blipFill>
        <p:spPr>
          <a:xfrm>
            <a:off x="0" y="73572"/>
            <a:ext cx="12192000" cy="5909134"/>
          </a:xfrm>
          <a:prstGeom prst="rect">
            <a:avLst/>
          </a:prstGeom>
          <a:ln w="12700">
            <a:miter lim="400000"/>
          </a:ln>
        </p:spPr>
      </p:pic>
      <p:sp>
        <p:nvSpPr>
          <p:cNvPr id="114" name="Content Placeholder 10"/>
          <p:cNvSpPr txBox="1"/>
          <p:nvPr>
            <p:ph type="body" sz="half" idx="1"/>
          </p:nvPr>
        </p:nvSpPr>
        <p:spPr>
          <a:xfrm>
            <a:off x="838200" y="1950954"/>
            <a:ext cx="5181600" cy="4162428"/>
          </a:xfrm>
          <a:prstGeom prst="rect">
            <a:avLst/>
          </a:prstGeom>
        </p:spPr>
        <p:txBody>
          <a:bodyPr/>
          <a:lstStyle/>
          <a:p>
            <a:pPr marL="0" indent="0" defTabSz="896111">
              <a:spcBef>
                <a:spcPts val="900"/>
              </a:spcBef>
              <a:buSzTx/>
              <a:buNone/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 defTabSz="896111">
              <a:spcBef>
                <a:spcPts val="900"/>
              </a:spcBef>
              <a:buSzTx/>
              <a:buNone/>
              <a:defRPr sz="2300">
                <a:latin typeface="Cambria"/>
                <a:ea typeface="Cambria"/>
                <a:cs typeface="Cambria"/>
                <a:sym typeface="Cambria"/>
              </a:defRPr>
            </a:pPr>
          </a:p>
          <a:p>
            <a:pPr marL="0" indent="0" defTabSz="896111">
              <a:spcBef>
                <a:spcPts val="900"/>
              </a:spcBef>
              <a:buSzTx/>
              <a:buNone/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1  Sométase toda persona a las autoridades superiores, porque no hay autoridad que no provenga de Dios, y las que hay, por Dios han sido establecidas.</a:t>
            </a:r>
          </a:p>
        </p:txBody>
      </p:sp>
      <p:sp>
        <p:nvSpPr>
          <p:cNvPr id="115" name="Content Placeholder 11"/>
          <p:cNvSpPr txBox="1"/>
          <p:nvPr/>
        </p:nvSpPr>
        <p:spPr>
          <a:xfrm>
            <a:off x="6217920" y="1938254"/>
            <a:ext cx="5090161" cy="41624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 defTabSz="777240">
              <a:lnSpc>
                <a:spcPct val="90000"/>
              </a:lnSpc>
              <a:spcBef>
                <a:spcPts val="800"/>
              </a:spcBef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</a:p>
          <a:p>
            <a:pPr defTabSz="777240">
              <a:lnSpc>
                <a:spcPct val="90000"/>
              </a:lnSpc>
              <a:spcBef>
                <a:spcPts val="800"/>
              </a:spcBef>
              <a:defRPr sz="2300">
                <a:latin typeface="Cambria"/>
                <a:ea typeface="Cambria"/>
                <a:cs typeface="Cambria"/>
                <a:sym typeface="Cambria"/>
              </a:defRPr>
            </a:pPr>
          </a:p>
          <a:p>
            <a:pPr defTabSz="777240">
              <a:lnSpc>
                <a:spcPct val="90000"/>
              </a:lnSpc>
              <a:spcBef>
                <a:spcPts val="800"/>
              </a:spcBef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1 Todos deben someterse a las personas que ejercen la autoridad. Porque no hay autoridad que no venga de Dios, y las que existen, fueron puestas por él.</a:t>
            </a:r>
          </a:p>
        </p:txBody>
      </p:sp>
      <p:sp>
        <p:nvSpPr>
          <p:cNvPr id="116" name="TextBox 1"/>
          <p:cNvSpPr txBox="1"/>
          <p:nvPr/>
        </p:nvSpPr>
        <p:spPr>
          <a:xfrm>
            <a:off x="5040488" y="1251052"/>
            <a:ext cx="4238341" cy="4521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Romanos 13.1</a:t>
            </a:r>
          </a:p>
        </p:txBody>
      </p:sp>
      <p:pic>
        <p:nvPicPr>
          <p:cNvPr id="117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8" y="6027818"/>
            <a:ext cx="1989682" cy="7838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84"/>
          <a:stretch>
            <a:fillRect/>
          </a:stretch>
        </p:blipFill>
        <p:spPr>
          <a:xfrm>
            <a:off x="0" y="73572"/>
            <a:ext cx="12192000" cy="5891985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Content Placeholder 10"/>
          <p:cNvSpPr txBox="1"/>
          <p:nvPr>
            <p:ph type="body" sz="half" idx="1"/>
          </p:nvPr>
        </p:nvSpPr>
        <p:spPr>
          <a:xfrm>
            <a:off x="838200" y="2065253"/>
            <a:ext cx="5181600" cy="416242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</a:p>
          <a:p>
            <a:pPr marL="0" indent="0"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6  pues por esto pagáis también los tributos, porque las autoridades están al servicio de Dios, dedicadas continuamente a este oficio. </a:t>
            </a:r>
          </a:p>
          <a:p>
            <a:pPr marL="0" indent="0"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</a:p>
          <a:p>
            <a:pPr marL="0" indent="0"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7  Pagad a todos lo que debéis: al que tributo, tributo; al que impuesto, impuesto; al que respeto, respeto; al que honra, honra.</a:t>
            </a:r>
          </a:p>
        </p:txBody>
      </p:sp>
      <p:sp>
        <p:nvSpPr>
          <p:cNvPr id="121" name="Content Placeholder 11"/>
          <p:cNvSpPr txBox="1"/>
          <p:nvPr/>
        </p:nvSpPr>
        <p:spPr>
          <a:xfrm>
            <a:off x="6217920" y="2065254"/>
            <a:ext cx="5090161" cy="41624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 defTabSz="832104">
              <a:lnSpc>
                <a:spcPct val="90000"/>
              </a:lnSpc>
              <a:spcBef>
                <a:spcPts val="900"/>
              </a:spcBef>
              <a:defRPr sz="2184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</a:p>
          <a:p>
            <a:pPr defTabSz="832104">
              <a:lnSpc>
                <a:spcPct val="90000"/>
              </a:lnSpc>
              <a:spcBef>
                <a:spcPts val="900"/>
              </a:spcBef>
              <a:defRPr sz="2184">
                <a:latin typeface="Cambria"/>
                <a:ea typeface="Cambria"/>
                <a:cs typeface="Cambria"/>
                <a:sym typeface="Cambria"/>
              </a:defRPr>
            </a:pPr>
          </a:p>
          <a:p>
            <a:pPr defTabSz="832104">
              <a:lnSpc>
                <a:spcPct val="90000"/>
              </a:lnSpc>
              <a:spcBef>
                <a:spcPts val="900"/>
              </a:spcBef>
              <a:defRPr sz="2184">
                <a:latin typeface="Cambria"/>
                <a:ea typeface="Cambria"/>
                <a:cs typeface="Cambria"/>
                <a:sym typeface="Cambria"/>
              </a:defRPr>
            </a:pPr>
            <a:r>
              <a:t>6  También por esta razón ustedes pagan impuestos; porque las autoridades están al servicio de Dios, y a eso se dedican.</a:t>
            </a:r>
          </a:p>
          <a:p>
            <a:pPr defTabSz="832104">
              <a:lnSpc>
                <a:spcPct val="90000"/>
              </a:lnSpc>
              <a:spcBef>
                <a:spcPts val="900"/>
              </a:spcBef>
              <a:defRPr sz="2184">
                <a:latin typeface="Cambria"/>
                <a:ea typeface="Cambria"/>
                <a:cs typeface="Cambria"/>
                <a:sym typeface="Cambria"/>
              </a:defRPr>
            </a:pPr>
          </a:p>
          <a:p>
            <a:pPr defTabSz="832104">
              <a:lnSpc>
                <a:spcPct val="90000"/>
              </a:lnSpc>
              <a:spcBef>
                <a:spcPts val="900"/>
              </a:spcBef>
              <a:defRPr sz="2184">
                <a:latin typeface="Cambria"/>
                <a:ea typeface="Cambria"/>
                <a:cs typeface="Cambria"/>
                <a:sym typeface="Cambria"/>
              </a:defRPr>
            </a:pPr>
            <a:r>
              <a:t>7  Denle a cada uno lo que le corresponde. Al que deban pagar contribuciones, páguenle las contribuciones; al que deban pagar impuestos, páguenle los impuestos; al que deban respeto, respétenlo; al que deban estimación, estímenlo.</a:t>
            </a:r>
          </a:p>
        </p:txBody>
      </p:sp>
      <p:sp>
        <p:nvSpPr>
          <p:cNvPr id="122" name="TextBox 1"/>
          <p:cNvSpPr txBox="1"/>
          <p:nvPr/>
        </p:nvSpPr>
        <p:spPr>
          <a:xfrm>
            <a:off x="5040488" y="1251052"/>
            <a:ext cx="4238341" cy="4521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Romanos 13.6-7</a:t>
            </a:r>
          </a:p>
        </p:txBody>
      </p:sp>
      <p:pic>
        <p:nvPicPr>
          <p:cNvPr id="123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8" y="6027818"/>
            <a:ext cx="1989682" cy="7838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3496"/>
          <a:stretch>
            <a:fillRect/>
          </a:stretch>
        </p:blipFill>
        <p:spPr>
          <a:xfrm>
            <a:off x="0" y="73572"/>
            <a:ext cx="12192000" cy="593240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Content Placeholder 10"/>
          <p:cNvSpPr txBox="1"/>
          <p:nvPr>
            <p:ph type="body" sz="half" idx="1"/>
          </p:nvPr>
        </p:nvSpPr>
        <p:spPr>
          <a:xfrm>
            <a:off x="838200" y="2204954"/>
            <a:ext cx="5181600" cy="4162428"/>
          </a:xfrm>
          <a:prstGeom prst="rect">
            <a:avLst/>
          </a:prstGeom>
        </p:spPr>
        <p:txBody>
          <a:bodyPr/>
          <a:lstStyle/>
          <a:p>
            <a:pPr marL="0" indent="0" defTabSz="850391">
              <a:spcBef>
                <a:spcPts val="900"/>
              </a:spcBef>
              <a:buSzTx/>
              <a:buNone/>
              <a:defRPr sz="2200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 defTabSz="850391">
              <a:spcBef>
                <a:spcPts val="900"/>
              </a:spcBef>
              <a:buSzTx/>
              <a:buNone/>
              <a:defRPr sz="2200">
                <a:latin typeface="Cambria"/>
                <a:ea typeface="Cambria"/>
                <a:cs typeface="Cambria"/>
                <a:sym typeface="Cambria"/>
              </a:defRPr>
            </a:pPr>
          </a:p>
          <a:p>
            <a:pPr marL="0" indent="0" defTabSz="850391">
              <a:spcBef>
                <a:spcPts val="9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13  Por causa del Señor someteos a toda institución humana, ya sea al rey, como a superior, </a:t>
            </a:r>
          </a:p>
          <a:p>
            <a:pPr marL="0" indent="0" defTabSz="850391">
              <a:spcBef>
                <a:spcPts val="9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</a:p>
          <a:p>
            <a:pPr marL="0" indent="0" defTabSz="850391">
              <a:spcBef>
                <a:spcPts val="9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14  ya a los gobernadores, como por él enviados para castigo de los malhechores y alabanza de los que hacen bien. </a:t>
            </a:r>
          </a:p>
        </p:txBody>
      </p:sp>
      <p:sp>
        <p:nvSpPr>
          <p:cNvPr id="127" name="Content Placeholder 11"/>
          <p:cNvSpPr txBox="1"/>
          <p:nvPr/>
        </p:nvSpPr>
        <p:spPr>
          <a:xfrm>
            <a:off x="6217920" y="2204954"/>
            <a:ext cx="5090161" cy="41624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</a:p>
          <a:p>
            <a:pPr>
              <a:lnSpc>
                <a:spcPct val="90000"/>
              </a:lnSpc>
              <a:spcBef>
                <a:spcPts val="1000"/>
              </a:spcBef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13  Por causa del Señor, sométanse a toda autoridad humana: tanto al emperador, porque ocupa el cargo más alto, 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300">
                <a:latin typeface="Cambria"/>
                <a:ea typeface="Cambria"/>
                <a:cs typeface="Cambria"/>
                <a:sym typeface="Cambria"/>
              </a:defRPr>
            </a:pPr>
          </a:p>
          <a:p>
            <a:pPr>
              <a:lnSpc>
                <a:spcPct val="90000"/>
              </a:lnSpc>
              <a:spcBef>
                <a:spcPts val="1000"/>
              </a:spcBef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14  como a los gobernantes que él envía para castigar a los malhechores y honrar a los que hacen el bien. </a:t>
            </a:r>
          </a:p>
        </p:txBody>
      </p:sp>
      <p:sp>
        <p:nvSpPr>
          <p:cNvPr id="128" name="TextBox 1"/>
          <p:cNvSpPr txBox="1"/>
          <p:nvPr/>
        </p:nvSpPr>
        <p:spPr>
          <a:xfrm>
            <a:off x="5040488" y="1251052"/>
            <a:ext cx="4238341" cy="4521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 1 Pedro 2.13-14</a:t>
            </a:r>
          </a:p>
        </p:txBody>
      </p:sp>
      <p:pic>
        <p:nvPicPr>
          <p:cNvPr id="12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8" y="6027818"/>
            <a:ext cx="1989682" cy="7838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3496"/>
          <a:stretch>
            <a:fillRect/>
          </a:stretch>
        </p:blipFill>
        <p:spPr>
          <a:xfrm>
            <a:off x="0" y="73572"/>
            <a:ext cx="12192000" cy="5932403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Content Placeholder 10"/>
          <p:cNvSpPr txBox="1"/>
          <p:nvPr>
            <p:ph type="body" sz="half" idx="1"/>
          </p:nvPr>
        </p:nvSpPr>
        <p:spPr>
          <a:xfrm>
            <a:off x="838200" y="2204954"/>
            <a:ext cx="5181600" cy="4162428"/>
          </a:xfrm>
          <a:prstGeom prst="rect">
            <a:avLst/>
          </a:prstGeom>
        </p:spPr>
        <p:txBody>
          <a:bodyPr/>
          <a:lstStyle/>
          <a:p>
            <a:pPr marL="0" indent="0" defTabSz="850391">
              <a:spcBef>
                <a:spcPts val="900"/>
              </a:spcBef>
              <a:buSzTx/>
              <a:buNone/>
              <a:defRPr sz="2200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 defTabSz="850391">
              <a:spcBef>
                <a:spcPts val="900"/>
              </a:spcBef>
              <a:buSzTx/>
              <a:buNone/>
              <a:defRPr sz="2200">
                <a:latin typeface="Cambria"/>
                <a:ea typeface="Cambria"/>
                <a:cs typeface="Cambria"/>
                <a:sym typeface="Cambria"/>
              </a:defRPr>
            </a:pPr>
          </a:p>
          <a:p>
            <a:pPr marL="0" indent="0" defTabSz="850391">
              <a:spcBef>
                <a:spcPts val="9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15  Ésta es la voluntad de Dios: que haciendo bien, hagáis callar la ignorancia de los hombres insensatos. </a:t>
            </a:r>
          </a:p>
          <a:p>
            <a:pPr marL="0" indent="0" defTabSz="850391">
              <a:spcBef>
                <a:spcPts val="9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</a:p>
          <a:p>
            <a:pPr marL="0" indent="0" defTabSz="850391">
              <a:spcBef>
                <a:spcPts val="9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16  Actuad como personas libres, pero no como los que tienen la libertad como pretexto para hacer lo malo, sino como siervos de Dios. </a:t>
            </a:r>
          </a:p>
        </p:txBody>
      </p:sp>
      <p:sp>
        <p:nvSpPr>
          <p:cNvPr id="133" name="Content Placeholder 11"/>
          <p:cNvSpPr txBox="1"/>
          <p:nvPr/>
        </p:nvSpPr>
        <p:spPr>
          <a:xfrm>
            <a:off x="6217920" y="2204954"/>
            <a:ext cx="5090161" cy="41624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</a:p>
          <a:p>
            <a:pPr>
              <a:lnSpc>
                <a:spcPct val="90000"/>
              </a:lnSpc>
              <a:spcBef>
                <a:spcPts val="1000"/>
              </a:spcBef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15  Porque Dios quiere que ustedes hagan el bien, para que los ignorantes y los tontos no tengan nada que decir en contra de ustedes.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300">
                <a:latin typeface="Cambria"/>
                <a:ea typeface="Cambria"/>
                <a:cs typeface="Cambria"/>
                <a:sym typeface="Cambria"/>
              </a:defRPr>
            </a:pPr>
          </a:p>
          <a:p>
            <a:pPr>
              <a:lnSpc>
                <a:spcPct val="90000"/>
              </a:lnSpc>
              <a:spcBef>
                <a:spcPts val="1000"/>
              </a:spcBef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16  Pórtense como personas libres, aunque sin usar su libertad como un pretexto para hacer lo malo. Pórtense más bien como siervos de Dios. </a:t>
            </a:r>
          </a:p>
        </p:txBody>
      </p:sp>
      <p:sp>
        <p:nvSpPr>
          <p:cNvPr id="134" name="TextBox 1"/>
          <p:cNvSpPr txBox="1"/>
          <p:nvPr/>
        </p:nvSpPr>
        <p:spPr>
          <a:xfrm>
            <a:off x="5040488" y="1251052"/>
            <a:ext cx="4238341" cy="4521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 1 Pedro 2.15-16</a:t>
            </a:r>
          </a:p>
        </p:txBody>
      </p:sp>
      <p:pic>
        <p:nvPicPr>
          <p:cNvPr id="13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8" y="6027818"/>
            <a:ext cx="1989682" cy="7838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3496"/>
          <a:stretch>
            <a:fillRect/>
          </a:stretch>
        </p:blipFill>
        <p:spPr>
          <a:xfrm>
            <a:off x="0" y="73572"/>
            <a:ext cx="12192000" cy="5932403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Content Placeholder 10"/>
          <p:cNvSpPr txBox="1"/>
          <p:nvPr>
            <p:ph type="body" sz="half" idx="1"/>
          </p:nvPr>
        </p:nvSpPr>
        <p:spPr>
          <a:xfrm>
            <a:off x="838200" y="2204954"/>
            <a:ext cx="5181600" cy="4162428"/>
          </a:xfrm>
          <a:prstGeom prst="rect">
            <a:avLst/>
          </a:prstGeom>
        </p:spPr>
        <p:txBody>
          <a:bodyPr/>
          <a:lstStyle/>
          <a:p>
            <a:pPr marL="0" indent="0" defTabSz="850391">
              <a:spcBef>
                <a:spcPts val="900"/>
              </a:spcBef>
              <a:buSzTx/>
              <a:buNone/>
              <a:defRPr sz="2200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 defTabSz="850391">
              <a:spcBef>
                <a:spcPts val="900"/>
              </a:spcBef>
              <a:buSzTx/>
              <a:buNone/>
              <a:defRPr sz="2200">
                <a:latin typeface="Cambria"/>
                <a:ea typeface="Cambria"/>
                <a:cs typeface="Cambria"/>
                <a:sym typeface="Cambria"/>
              </a:defRPr>
            </a:pPr>
          </a:p>
          <a:p>
            <a:pPr marL="0" indent="0" defTabSz="850391">
              <a:spcBef>
                <a:spcPts val="9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17  Honrad a todos. Amad a los hermanos. Temed a Dios. Honrad al rey.</a:t>
            </a:r>
          </a:p>
        </p:txBody>
      </p:sp>
      <p:sp>
        <p:nvSpPr>
          <p:cNvPr id="139" name="Content Placeholder 11"/>
          <p:cNvSpPr txBox="1"/>
          <p:nvPr/>
        </p:nvSpPr>
        <p:spPr>
          <a:xfrm>
            <a:off x="6217920" y="2204954"/>
            <a:ext cx="5090161" cy="41624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</a:p>
          <a:p>
            <a:pPr>
              <a:lnSpc>
                <a:spcPct val="90000"/>
              </a:lnSpc>
              <a:spcBef>
                <a:spcPts val="1000"/>
              </a:spcBef>
              <a:defRPr sz="2300">
                <a:latin typeface="Cambria"/>
                <a:ea typeface="Cambria"/>
                <a:cs typeface="Cambria"/>
                <a:sym typeface="Cambria"/>
              </a:defRPr>
            </a:pPr>
            <a:r>
              <a:t>17  Den a todos el debido respeto. Amen a los hermanos, reverencien a Dios, respeten al emperador.</a:t>
            </a:r>
          </a:p>
        </p:txBody>
      </p:sp>
      <p:sp>
        <p:nvSpPr>
          <p:cNvPr id="140" name="TextBox 1"/>
          <p:cNvSpPr txBox="1"/>
          <p:nvPr/>
        </p:nvSpPr>
        <p:spPr>
          <a:xfrm>
            <a:off x="5040488" y="1251052"/>
            <a:ext cx="4238341" cy="4521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 1 Pedro 2.17</a:t>
            </a:r>
          </a:p>
        </p:txBody>
      </p:sp>
      <p:pic>
        <p:nvPicPr>
          <p:cNvPr id="14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8" y="6027818"/>
            <a:ext cx="1989682" cy="7838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71"/>
          <a:stretch>
            <a:fillRect/>
          </a:stretch>
        </p:blipFill>
        <p:spPr>
          <a:xfrm>
            <a:off x="18" y="1281"/>
            <a:ext cx="12191982" cy="5893000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Content Placeholder 7"/>
          <p:cNvSpPr txBox="1"/>
          <p:nvPr>
            <p:ph type="body" idx="1"/>
          </p:nvPr>
        </p:nvSpPr>
        <p:spPr>
          <a:xfrm>
            <a:off x="838200" y="2163750"/>
            <a:ext cx="10515600" cy="3914776"/>
          </a:xfrm>
          <a:prstGeom prst="rect">
            <a:avLst/>
          </a:prstGeom>
        </p:spPr>
        <p:txBody>
          <a:bodyPr anchor="ctr"/>
          <a:lstStyle/>
          <a:p>
            <a:pPr>
              <a:defRPr>
                <a:latin typeface="Cambria"/>
                <a:ea typeface="Cambria"/>
                <a:cs typeface="Cambria"/>
                <a:sym typeface="Cambria"/>
              </a:defRPr>
            </a:pPr>
            <a:r>
              <a:t>Para la fe cristiana, la autoridad suprema de Dios es un asunto que no está en duda ni discusión.</a:t>
            </a:r>
          </a:p>
          <a:p>
            <a:pPr>
              <a:defRPr>
                <a:latin typeface="Cambria"/>
                <a:ea typeface="Cambria"/>
                <a:cs typeface="Cambria"/>
                <a:sym typeface="Cambria"/>
              </a:defRPr>
            </a:pPr>
            <a:r>
              <a:t>Solo contemplar la hermosura y la inmensidad de la creación induce al creyente a adorar y a reverenciar en obediencia a Dios como creador.</a:t>
            </a:r>
          </a:p>
          <a:p>
            <a:pPr>
              <a:defRPr>
                <a:latin typeface="Cambria"/>
                <a:ea typeface="Cambria"/>
                <a:cs typeface="Cambria"/>
                <a:sym typeface="Cambria"/>
              </a:defRPr>
            </a:pPr>
            <a:r>
              <a:t>El discurso y el trabajo de la Iglesia, en fiel cumplimiento con el propósito y la voluntad de Dios, siempre será un contraste con los falsos valores que generalmente se afirman en el mundo.</a:t>
            </a:r>
          </a:p>
        </p:txBody>
      </p:sp>
      <p:pic>
        <p:nvPicPr>
          <p:cNvPr id="14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8" y="6027818"/>
            <a:ext cx="1989682" cy="7838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rcRect l="0" t="0" r="0" b="13576"/>
          <a:stretch>
            <a:fillRect/>
          </a:stretch>
        </p:blipFill>
        <p:spPr>
          <a:xfrm>
            <a:off x="18" y="1282"/>
            <a:ext cx="12191982" cy="5926900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Content Placeholder 7"/>
          <p:cNvSpPr txBox="1"/>
          <p:nvPr>
            <p:ph type="body" idx="1"/>
          </p:nvPr>
        </p:nvSpPr>
        <p:spPr>
          <a:xfrm>
            <a:off x="838200" y="2176211"/>
            <a:ext cx="10515600" cy="3914776"/>
          </a:xfrm>
          <a:prstGeom prst="rect">
            <a:avLst/>
          </a:prstGeom>
        </p:spPr>
        <p:txBody>
          <a:bodyPr anchor="ctr"/>
          <a:lstStyle/>
          <a:p>
            <a:pPr marL="217170" indent="-217170" defTabSz="868680">
              <a:spcBef>
                <a:spcPts val="900"/>
              </a:spcBef>
              <a:defRPr sz="2660">
                <a:latin typeface="Cambria"/>
                <a:ea typeface="Cambria"/>
                <a:cs typeface="Cambria"/>
                <a:sym typeface="Cambria"/>
              </a:defRPr>
            </a:pPr>
            <a:r>
              <a:t>En cada persona existen unas dimensiones de carácter ético y moral que no pertenecen al César, sino a Dios. Por consiguiente, ninguna lealtad puede estar por encima de la lealtad a la autoridad suprema de Dios.</a:t>
            </a:r>
          </a:p>
          <a:p>
            <a:pPr marL="217170" indent="-217170" defTabSz="868680">
              <a:spcBef>
                <a:spcPts val="900"/>
              </a:spcBef>
              <a:defRPr sz="2660">
                <a:latin typeface="Cambria"/>
                <a:ea typeface="Cambria"/>
                <a:cs typeface="Cambria"/>
                <a:sym typeface="Cambria"/>
              </a:defRPr>
            </a:pPr>
            <a:r>
              <a:t>Las personas creyentes nos vemos en la obligación moral de cumplir con nuestras responsabilidades tributarias, las cuales hacen posible el cumplimiento de los servicios sociales que se reciben del Estado.</a:t>
            </a:r>
          </a:p>
          <a:p>
            <a:pPr marL="217170" indent="-217170" defTabSz="868680">
              <a:spcBef>
                <a:spcPts val="900"/>
              </a:spcBef>
              <a:defRPr sz="2660">
                <a:latin typeface="Cambria"/>
                <a:ea typeface="Cambria"/>
                <a:cs typeface="Cambria"/>
                <a:sym typeface="Cambria"/>
              </a:defRPr>
            </a:pPr>
            <a:r>
              <a:t>La integridad moral del creyente no debería estar expuesta a ser cuestionada y la manera de manejar los asuntos económicos pone en relieve una importante forma en que se nos evalúa.</a:t>
            </a:r>
          </a:p>
        </p:txBody>
      </p:sp>
      <p:pic>
        <p:nvPicPr>
          <p:cNvPr id="14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8" y="6027818"/>
            <a:ext cx="1989682" cy="7838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rcRect l="0" t="0" r="0" b="13576"/>
          <a:stretch>
            <a:fillRect/>
          </a:stretch>
        </p:blipFill>
        <p:spPr>
          <a:xfrm>
            <a:off x="18" y="1282"/>
            <a:ext cx="12191982" cy="5926900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Content Placeholder 7"/>
          <p:cNvSpPr txBox="1"/>
          <p:nvPr>
            <p:ph type="body" idx="1"/>
          </p:nvPr>
        </p:nvSpPr>
        <p:spPr>
          <a:xfrm>
            <a:off x="838200" y="2176211"/>
            <a:ext cx="10515600" cy="3914776"/>
          </a:xfrm>
          <a:prstGeom prst="rect">
            <a:avLst/>
          </a:prstGeom>
        </p:spPr>
        <p:txBody>
          <a:bodyPr anchor="ctr"/>
          <a:lstStyle/>
          <a:p>
            <a:pPr marL="185165" indent="-185165" defTabSz="740663">
              <a:spcBef>
                <a:spcPts val="800"/>
              </a:spcBef>
              <a:defRPr sz="2268">
                <a:latin typeface="Cambria"/>
                <a:ea typeface="Cambria"/>
                <a:cs typeface="Cambria"/>
                <a:sym typeface="Cambria"/>
              </a:defRPr>
            </a:pPr>
            <a:r>
              <a:t>Con amar se cumple la Ley y es la única fuerza que nos hace vivir recíprocamente en hermandad con los demás.</a:t>
            </a:r>
          </a:p>
          <a:p>
            <a:pPr marL="185165" indent="-185165" defTabSz="740663">
              <a:spcBef>
                <a:spcPts val="800"/>
              </a:spcBef>
              <a:defRPr sz="2268">
                <a:latin typeface="Cambria"/>
                <a:ea typeface="Cambria"/>
                <a:cs typeface="Cambria"/>
                <a:sym typeface="Cambria"/>
              </a:defRPr>
            </a:pPr>
            <a:r>
              <a:t>La libertad no es licencia para el libertinaje, sino para una conducta ejemplar como se espera que actúen las personas que han puesto su fe y su confianza en Dios.</a:t>
            </a:r>
          </a:p>
          <a:p>
            <a:pPr marL="185165" indent="-185165" defTabSz="740663">
              <a:spcBef>
                <a:spcPts val="800"/>
              </a:spcBef>
              <a:defRPr sz="2268">
                <a:latin typeface="Cambria"/>
                <a:ea typeface="Cambria"/>
                <a:cs typeface="Cambria"/>
                <a:sym typeface="Cambria"/>
              </a:defRPr>
            </a:pPr>
            <a:r>
              <a:t>La Iglesia no le puede crear espacios de participación a quienes toman el nombre de Dios en vano mediante componendas que atentan contra su imagen y su prestigio histórico.</a:t>
            </a:r>
          </a:p>
          <a:p>
            <a:pPr marL="185165" indent="-185165" defTabSz="740663">
              <a:spcBef>
                <a:spcPts val="800"/>
              </a:spcBef>
              <a:defRPr sz="2268">
                <a:latin typeface="Cambria"/>
                <a:ea typeface="Cambria"/>
                <a:cs typeface="Cambria"/>
                <a:sym typeface="Cambria"/>
              </a:defRPr>
            </a:pPr>
            <a:r>
              <a:t>La vida que ha sido marcada por la poderosa mano de Dios se somete en obediencia a su autoridad suprema y absoluta. Así pues, su presencia siempre estará presente en la vida de quienes expresan su lealtad mediante actos de amor y de misericordia hacia los sufridos y desamparados.</a:t>
            </a:r>
          </a:p>
        </p:txBody>
      </p:sp>
      <p:pic>
        <p:nvPicPr>
          <p:cNvPr id="153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8" y="6027818"/>
            <a:ext cx="1989682" cy="7838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49"/>
          <a:stretch>
            <a:fillRect/>
          </a:stretch>
        </p:blipFill>
        <p:spPr>
          <a:xfrm>
            <a:off x="18" y="1281"/>
            <a:ext cx="12191982" cy="5894422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Content Placeholder 4"/>
          <p:cNvSpPr txBox="1"/>
          <p:nvPr>
            <p:ph type="body" idx="1"/>
          </p:nvPr>
        </p:nvSpPr>
        <p:spPr>
          <a:xfrm>
            <a:off x="838200" y="2266949"/>
            <a:ext cx="10515600" cy="3943352"/>
          </a:xfrm>
          <a:prstGeom prst="rect">
            <a:avLst/>
          </a:prstGeom>
        </p:spPr>
        <p:txBody>
          <a:bodyPr anchor="ctr"/>
          <a:lstStyle>
            <a:lvl1pPr marL="0" indent="0">
              <a:buSzTx/>
              <a:buNone/>
              <a:defRPr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/>
            <a:r>
              <a:t>  Omnipotente Dios, ayúdanos a mantener la autenticidad de la fe en esta hora en que las lealtades se cuestionan y se ponen a prueba. Tú eres el Señor de la historia y de los tiempos, merecedor de todo el honor y toda la gloria. Ayúdanos a no claudicar ni rendir los principios y valores de tu reino, y que fueron validados durante todo el discurso y el ministerio de Jesús, por quien oramos, amén.</a:t>
            </a:r>
          </a:p>
        </p:txBody>
      </p:sp>
      <p:pic>
        <p:nvPicPr>
          <p:cNvPr id="157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8" y="6027818"/>
            <a:ext cx="1989682" cy="7838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Office Theme">
      <a:majorFont>
        <a:latin typeface="Aptos"/>
        <a:ea typeface="Aptos"/>
        <a:cs typeface="Aptos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Office Theme">
      <a:majorFont>
        <a:latin typeface="Aptos"/>
        <a:ea typeface="Aptos"/>
        <a:cs typeface="Aptos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