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media/image1.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1pPr>
    <a:lvl2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2pPr>
    <a:lvl3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3pPr>
    <a:lvl4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4pPr>
    <a:lvl5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1D8"/>
          </a:solidFill>
        </a:fill>
      </a:tcStyle>
    </a:wholeTbl>
    <a:band2H>
      <a:tcTxStyle b="def" i="def"/>
      <a:tcStyle>
        <a:tcBdr/>
        <a:fill>
          <a:solidFill>
            <a:srgbClr val="E7E9EC"/>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D3CB"/>
          </a:solidFill>
        </a:fill>
      </a:tcStyle>
    </a:wholeTbl>
    <a:band2H>
      <a:tcTxStyle b="def" i="def"/>
      <a:tcStyle>
        <a:tcBdr/>
        <a:fill>
          <a:solidFill>
            <a:srgbClr val="E7EA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E1CC"/>
          </a:solidFill>
        </a:fill>
      </a:tcStyle>
    </a:wholeTbl>
    <a:band2H>
      <a:tcTxStyle b="def" i="def"/>
      <a:tcStyle>
        <a:tcBdr/>
        <a:fill>
          <a:solidFill>
            <a:srgbClr val="E8F0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1" name="Shape 91"/>
          <p:cNvSpPr/>
          <p:nvPr>
            <p:ph type="sldImg"/>
          </p:nvPr>
        </p:nvSpPr>
        <p:spPr>
          <a:xfrm>
            <a:off x="1143000" y="685800"/>
            <a:ext cx="4572000" cy="3429000"/>
          </a:xfrm>
          <a:prstGeom prst="rect">
            <a:avLst/>
          </a:prstGeom>
        </p:spPr>
        <p:txBody>
          <a:bodyPr/>
          <a:lstStyle/>
          <a:p>
            <a:pPr/>
          </a:p>
        </p:txBody>
      </p:sp>
      <p:sp>
        <p:nvSpPr>
          <p:cNvPr id="92" name="Shape 9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Aptos"/>
      </a:defRPr>
    </a:lvl1pPr>
    <a:lvl2pPr indent="228600" latinLnBrk="0">
      <a:defRPr sz="1200">
        <a:latin typeface="+mj-lt"/>
        <a:ea typeface="+mj-ea"/>
        <a:cs typeface="+mj-cs"/>
        <a:sym typeface="Aptos"/>
      </a:defRPr>
    </a:lvl2pPr>
    <a:lvl3pPr indent="457200" latinLnBrk="0">
      <a:defRPr sz="1200">
        <a:latin typeface="+mj-lt"/>
        <a:ea typeface="+mj-ea"/>
        <a:cs typeface="+mj-cs"/>
        <a:sym typeface="Aptos"/>
      </a:defRPr>
    </a:lvl3pPr>
    <a:lvl4pPr indent="685800" latinLnBrk="0">
      <a:defRPr sz="1200">
        <a:latin typeface="+mj-lt"/>
        <a:ea typeface="+mj-ea"/>
        <a:cs typeface="+mj-cs"/>
        <a:sym typeface="Aptos"/>
      </a:defRPr>
    </a:lvl4pPr>
    <a:lvl5pPr indent="914400" latinLnBrk="0">
      <a:defRPr sz="1200">
        <a:latin typeface="+mj-lt"/>
        <a:ea typeface="+mj-ea"/>
        <a:cs typeface="+mj-cs"/>
        <a:sym typeface="Aptos"/>
      </a:defRPr>
    </a:lvl5pPr>
    <a:lvl6pPr indent="1143000" latinLnBrk="0">
      <a:defRPr sz="1200">
        <a:latin typeface="+mj-lt"/>
        <a:ea typeface="+mj-ea"/>
        <a:cs typeface="+mj-cs"/>
        <a:sym typeface="Aptos"/>
      </a:defRPr>
    </a:lvl6pPr>
    <a:lvl7pPr indent="1371600" latinLnBrk="0">
      <a:defRPr sz="1200">
        <a:latin typeface="+mj-lt"/>
        <a:ea typeface="+mj-ea"/>
        <a:cs typeface="+mj-cs"/>
        <a:sym typeface="Aptos"/>
      </a:defRPr>
    </a:lvl7pPr>
    <a:lvl8pPr indent="1600200" latinLnBrk="0">
      <a:defRPr sz="1200">
        <a:latin typeface="+mj-lt"/>
        <a:ea typeface="+mj-ea"/>
        <a:cs typeface="+mj-cs"/>
        <a:sym typeface="Aptos"/>
      </a:defRPr>
    </a:lvl8pPr>
    <a:lvl9pPr indent="1828800" latinLnBrk="0">
      <a:defRPr sz="1200">
        <a:latin typeface="+mj-lt"/>
        <a:ea typeface="+mj-ea"/>
        <a:cs typeface="+mj-cs"/>
        <a:sym typeface="Aptos"/>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1" name="Title Text"/>
          <p:cNvSpPr txBox="1"/>
          <p:nvPr>
            <p:ph type="title"/>
          </p:nvPr>
        </p:nvSpPr>
        <p:spPr>
          <a:xfrm>
            <a:off x="1524000" y="1122362"/>
            <a:ext cx="9144000" cy="2387601"/>
          </a:xfrm>
          <a:prstGeom prst="rect">
            <a:avLst/>
          </a:prstGeom>
        </p:spPr>
        <p:txBody>
          <a:bodyPr anchor="b"/>
          <a:lstStyle>
            <a:lvl1pPr algn="ctr">
              <a:defRPr sz="6000"/>
            </a:lvl1pPr>
          </a:lstStyle>
          <a:p>
            <a:pPr/>
            <a:r>
              <a:t>Title Text</a:t>
            </a:r>
          </a:p>
        </p:txBody>
      </p:sp>
      <p:sp>
        <p:nvSpPr>
          <p:cNvPr id="12" name="Body Level One…"/>
          <p:cNvSpPr txBox="1"/>
          <p:nvPr>
            <p:ph type="body" sz="quarter" idx="1"/>
          </p:nvPr>
        </p:nvSpPr>
        <p:spPr>
          <a:xfrm>
            <a:off x="1524000" y="3602037"/>
            <a:ext cx="9144000" cy="1655764"/>
          </a:xfrm>
          <a:prstGeom prst="rect">
            <a:avLst/>
          </a:prstGeom>
        </p:spPr>
        <p:txBody>
          <a:bodyPr/>
          <a:lstStyle>
            <a:lvl1pPr marL="0" indent="0" algn="ctr">
              <a:buSzTx/>
              <a:buFontTx/>
              <a:buNone/>
              <a:defRPr sz="2400"/>
            </a:lvl1pPr>
            <a:lvl2pPr marL="0" indent="0" algn="ctr">
              <a:buSzTx/>
              <a:buFontTx/>
              <a:buNone/>
              <a:defRPr sz="2400"/>
            </a:lvl2pPr>
            <a:lvl3pPr marL="0" indent="0" algn="ctr">
              <a:buSzTx/>
              <a:buFontTx/>
              <a:buNone/>
              <a:defRPr sz="2400"/>
            </a:lvl3pPr>
            <a:lvl4pPr marL="0" indent="0" algn="ctr">
              <a:buSzTx/>
              <a:buFontTx/>
              <a:buNone/>
              <a:defRPr sz="2400"/>
            </a:lvl4pPr>
            <a:lvl5pPr marL="0" indent="0" algn="ctr">
              <a:buSzTx/>
              <a:buFontTx/>
              <a:buNone/>
              <a:defRPr sz="24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29" name="Title Text"/>
          <p:cNvSpPr txBox="1"/>
          <p:nvPr>
            <p:ph type="title"/>
          </p:nvPr>
        </p:nvSpPr>
        <p:spPr>
          <a:xfrm>
            <a:off x="831850" y="1709738"/>
            <a:ext cx="10515600" cy="2852737"/>
          </a:xfrm>
          <a:prstGeom prst="rect">
            <a:avLst/>
          </a:prstGeom>
        </p:spPr>
        <p:txBody>
          <a:bodyPr anchor="b"/>
          <a:lstStyle>
            <a:lvl1pPr>
              <a:defRPr sz="6000"/>
            </a:lvl1pPr>
          </a:lstStyle>
          <a:p>
            <a:pPr/>
            <a:r>
              <a:t>Title Text</a:t>
            </a:r>
          </a:p>
        </p:txBody>
      </p:sp>
      <p:sp>
        <p:nvSpPr>
          <p:cNvPr id="30" name="Body Level One…"/>
          <p:cNvSpPr txBox="1"/>
          <p:nvPr>
            <p:ph type="body" sz="quarter" idx="1"/>
          </p:nvPr>
        </p:nvSpPr>
        <p:spPr>
          <a:xfrm>
            <a:off x="831850" y="4589462"/>
            <a:ext cx="10515600" cy="1500189"/>
          </a:xfrm>
          <a:prstGeom prst="rect">
            <a:avLst/>
          </a:prstGeom>
        </p:spPr>
        <p:txBody>
          <a:bodyPr/>
          <a:lstStyle>
            <a:lvl1pPr marL="0" indent="0">
              <a:buSzTx/>
              <a:buFontTx/>
              <a:buNone/>
              <a:defRPr sz="2400">
                <a:solidFill>
                  <a:srgbClr val="757575"/>
                </a:solidFill>
              </a:defRPr>
            </a:lvl1pPr>
            <a:lvl2pPr marL="0" indent="0">
              <a:buSzTx/>
              <a:buFontTx/>
              <a:buNone/>
              <a:defRPr sz="2400">
                <a:solidFill>
                  <a:srgbClr val="757575"/>
                </a:solidFill>
              </a:defRPr>
            </a:lvl2pPr>
            <a:lvl3pPr marL="0" indent="0">
              <a:buSzTx/>
              <a:buFontTx/>
              <a:buNone/>
              <a:defRPr sz="2400">
                <a:solidFill>
                  <a:srgbClr val="757575"/>
                </a:solidFill>
              </a:defRPr>
            </a:lvl3pPr>
            <a:lvl4pPr marL="0" indent="0">
              <a:buSzTx/>
              <a:buFontTx/>
              <a:buNone/>
              <a:defRPr sz="2400">
                <a:solidFill>
                  <a:srgbClr val="757575"/>
                </a:solidFill>
              </a:defRPr>
            </a:lvl4pPr>
            <a:lvl5pPr marL="0" indent="0">
              <a:buSzTx/>
              <a:buFontTx/>
              <a:buNone/>
              <a:defRPr sz="2400">
                <a:solidFill>
                  <a:srgbClr val="757575"/>
                </a:solidFill>
              </a:defRPr>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38" name="Title Text"/>
          <p:cNvSpPr txBox="1"/>
          <p:nvPr>
            <p:ph type="title"/>
          </p:nvPr>
        </p:nvSpPr>
        <p:spPr>
          <a:prstGeom prst="rect">
            <a:avLst/>
          </a:prstGeom>
        </p:spPr>
        <p:txBody>
          <a:bodyPr/>
          <a:lstStyle/>
          <a:p>
            <a:pPr/>
            <a:r>
              <a:t>Title Text</a:t>
            </a:r>
          </a:p>
        </p:txBody>
      </p:sp>
      <p:sp>
        <p:nvSpPr>
          <p:cNvPr id="39" name="Body Level One…"/>
          <p:cNvSpPr txBox="1"/>
          <p:nvPr>
            <p:ph type="body" sz="half" idx="1"/>
          </p:nvPr>
        </p:nvSpPr>
        <p:spPr>
          <a:xfrm>
            <a:off x="838200" y="1825625"/>
            <a:ext cx="5181600" cy="4351338"/>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47" name="Title Text"/>
          <p:cNvSpPr txBox="1"/>
          <p:nvPr>
            <p:ph type="title"/>
          </p:nvPr>
        </p:nvSpPr>
        <p:spPr>
          <a:xfrm>
            <a:off x="839787" y="365125"/>
            <a:ext cx="10515601" cy="1325563"/>
          </a:xfrm>
          <a:prstGeom prst="rect">
            <a:avLst/>
          </a:prstGeom>
        </p:spPr>
        <p:txBody>
          <a:bodyPr/>
          <a:lstStyle/>
          <a:p>
            <a:pPr/>
            <a:r>
              <a:t>Title Text</a:t>
            </a:r>
          </a:p>
        </p:txBody>
      </p:sp>
      <p:sp>
        <p:nvSpPr>
          <p:cNvPr id="48" name="Body Level One…"/>
          <p:cNvSpPr txBox="1"/>
          <p:nvPr>
            <p:ph type="body" sz="quarter" idx="1"/>
          </p:nvPr>
        </p:nvSpPr>
        <p:spPr>
          <a:xfrm>
            <a:off x="839787" y="1681163"/>
            <a:ext cx="5157790" cy="823914"/>
          </a:xfrm>
          <a:prstGeom prst="rect">
            <a:avLst/>
          </a:prstGeom>
        </p:spPr>
        <p:txBody>
          <a:bodyPr anchor="b"/>
          <a:lstStyle>
            <a:lvl1pPr marL="0" indent="0">
              <a:buSzTx/>
              <a:buFontTx/>
              <a:buNone/>
              <a:defRPr b="1" sz="2400"/>
            </a:lvl1pPr>
            <a:lvl2pPr marL="0" indent="0">
              <a:buSzTx/>
              <a:buFontTx/>
              <a:buNone/>
              <a:defRPr b="1" sz="2400"/>
            </a:lvl2pPr>
            <a:lvl3pPr marL="0" indent="0">
              <a:buSzTx/>
              <a:buFontTx/>
              <a:buNone/>
              <a:defRPr b="1" sz="2400"/>
            </a:lvl3pPr>
            <a:lvl4pPr marL="0" indent="0">
              <a:buSzTx/>
              <a:buFontTx/>
              <a:buNone/>
              <a:defRPr b="1" sz="2400"/>
            </a:lvl4pPr>
            <a:lvl5pPr marL="0" indent="0">
              <a:buSzTx/>
              <a:buFontTx/>
              <a:buNone/>
              <a:defRPr b="1" sz="2400"/>
            </a:lvl5pPr>
          </a:lstStyle>
          <a:p>
            <a:pPr/>
            <a:r>
              <a:t>Body Level One</a:t>
            </a:r>
          </a:p>
          <a:p>
            <a:pPr lvl="1"/>
            <a:r>
              <a:t>Body Level Two</a:t>
            </a:r>
          </a:p>
          <a:p>
            <a:pPr lvl="2"/>
            <a:r>
              <a:t>Body Level Three</a:t>
            </a:r>
          </a:p>
          <a:p>
            <a:pPr lvl="3"/>
            <a:r>
              <a:t>Body Level Four</a:t>
            </a:r>
          </a:p>
          <a:p>
            <a:pPr lvl="4"/>
            <a:r>
              <a:t>Body Level Five</a:t>
            </a:r>
          </a:p>
        </p:txBody>
      </p:sp>
      <p:sp>
        <p:nvSpPr>
          <p:cNvPr id="49" name="Text Placeholder 4"/>
          <p:cNvSpPr/>
          <p:nvPr>
            <p:ph type="body" sz="quarter" idx="21"/>
          </p:nvPr>
        </p:nvSpPr>
        <p:spPr>
          <a:xfrm>
            <a:off x="6172200" y="1681163"/>
            <a:ext cx="5183188" cy="823914"/>
          </a:xfrm>
          <a:prstGeom prst="rect">
            <a:avLst/>
          </a:prstGeom>
        </p:spPr>
        <p:txBody>
          <a:bodyPr anchor="b"/>
          <a:lstStyle/>
          <a:p>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57" name="Title Text"/>
          <p:cNvSpPr txBox="1"/>
          <p:nvPr>
            <p:ph type="title"/>
          </p:nvPr>
        </p:nvSpPr>
        <p:spPr>
          <a:prstGeom prst="rect">
            <a:avLst/>
          </a:prstGeom>
        </p:spPr>
        <p:txBody>
          <a:bodyPr/>
          <a:lstStyle/>
          <a:p>
            <a:pPr/>
            <a:r>
              <a:t>Title Text</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2" name="Title Text"/>
          <p:cNvSpPr txBox="1"/>
          <p:nvPr>
            <p:ph type="title"/>
          </p:nvPr>
        </p:nvSpPr>
        <p:spPr>
          <a:xfrm>
            <a:off x="839787" y="457200"/>
            <a:ext cx="3932240" cy="1600200"/>
          </a:xfrm>
          <a:prstGeom prst="rect">
            <a:avLst/>
          </a:prstGeom>
        </p:spPr>
        <p:txBody>
          <a:bodyPr anchor="b"/>
          <a:lstStyle>
            <a:lvl1pPr>
              <a:defRPr sz="3200"/>
            </a:lvl1pPr>
          </a:lstStyle>
          <a:p>
            <a:pPr/>
            <a:r>
              <a:t>Title Text</a:t>
            </a:r>
          </a:p>
        </p:txBody>
      </p:sp>
      <p:sp>
        <p:nvSpPr>
          <p:cNvPr id="73" name="Body Level One…"/>
          <p:cNvSpPr txBox="1"/>
          <p:nvPr>
            <p:ph type="body" sz="half" idx="1"/>
          </p:nvPr>
        </p:nvSpPr>
        <p:spPr>
          <a:xfrm>
            <a:off x="5183187" y="987425"/>
            <a:ext cx="6172202"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pPr/>
            <a:r>
              <a:t>Body Level One</a:t>
            </a:r>
          </a:p>
          <a:p>
            <a:pPr lvl="1"/>
            <a:r>
              <a:t>Body Level Two</a:t>
            </a:r>
          </a:p>
          <a:p>
            <a:pPr lvl="2"/>
            <a:r>
              <a:t>Body Level Three</a:t>
            </a:r>
          </a:p>
          <a:p>
            <a:pPr lvl="3"/>
            <a:r>
              <a:t>Body Level Four</a:t>
            </a:r>
          </a:p>
          <a:p>
            <a:pPr lvl="4"/>
            <a:r>
              <a:t>Body Level Five</a:t>
            </a:r>
          </a:p>
        </p:txBody>
      </p:sp>
      <p:sp>
        <p:nvSpPr>
          <p:cNvPr id="74" name="Text Placeholder 3"/>
          <p:cNvSpPr/>
          <p:nvPr>
            <p:ph type="body" sz="quarter" idx="21"/>
          </p:nvPr>
        </p:nvSpPr>
        <p:spPr>
          <a:xfrm>
            <a:off x="839787" y="2057400"/>
            <a:ext cx="3932238" cy="3811588"/>
          </a:xfrm>
          <a:prstGeom prst="rect">
            <a:avLst/>
          </a:prstGeom>
        </p:spPr>
        <p:txBody>
          <a:bodyPr/>
          <a:lstStyle/>
          <a:p>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2" name="Title Text"/>
          <p:cNvSpPr txBox="1"/>
          <p:nvPr>
            <p:ph type="title"/>
          </p:nvPr>
        </p:nvSpPr>
        <p:spPr>
          <a:xfrm>
            <a:off x="839787" y="457200"/>
            <a:ext cx="3932240" cy="1600200"/>
          </a:xfrm>
          <a:prstGeom prst="rect">
            <a:avLst/>
          </a:prstGeom>
        </p:spPr>
        <p:txBody>
          <a:bodyPr anchor="b"/>
          <a:lstStyle>
            <a:lvl1pPr>
              <a:defRPr sz="3200"/>
            </a:lvl1pPr>
          </a:lstStyle>
          <a:p>
            <a:pPr/>
            <a:r>
              <a:t>Title Text</a:t>
            </a:r>
          </a:p>
        </p:txBody>
      </p:sp>
      <p:sp>
        <p:nvSpPr>
          <p:cNvPr id="83" name="Picture Placeholder 2"/>
          <p:cNvSpPr/>
          <p:nvPr>
            <p:ph type="pic" sz="half" idx="21"/>
          </p:nvPr>
        </p:nvSpPr>
        <p:spPr>
          <a:xfrm>
            <a:off x="5183187" y="987425"/>
            <a:ext cx="6172202" cy="4873625"/>
          </a:xfrm>
          <a:prstGeom prst="rect">
            <a:avLst/>
          </a:prstGeom>
        </p:spPr>
        <p:txBody>
          <a:bodyPr lIns="91439" tIns="45719" rIns="91439" bIns="45719">
            <a:noAutofit/>
          </a:bodyPr>
          <a:lstStyle/>
          <a:p>
            <a:pPr/>
          </a:p>
        </p:txBody>
      </p:sp>
      <p:sp>
        <p:nvSpPr>
          <p:cNvPr id="84" name="Body Level One…"/>
          <p:cNvSpPr txBox="1"/>
          <p:nvPr>
            <p:ph type="body" sz="quarter" idx="1"/>
          </p:nvPr>
        </p:nvSpPr>
        <p:spPr>
          <a:xfrm>
            <a:off x="839787" y="2057400"/>
            <a:ext cx="3932240" cy="3811588"/>
          </a:xfrm>
          <a:prstGeom prst="rect">
            <a:avLst/>
          </a:prstGeom>
        </p:spPr>
        <p:txBody>
          <a:bodyPr/>
          <a:lstStyle>
            <a:lvl1pPr marL="0" indent="0">
              <a:buSzTx/>
              <a:buFontTx/>
              <a:buNone/>
              <a:defRPr sz="1600"/>
            </a:lvl1pPr>
            <a:lvl2pPr marL="0" indent="0">
              <a:buSzTx/>
              <a:buFontTx/>
              <a:buNone/>
              <a:defRPr sz="1600"/>
            </a:lvl2pPr>
            <a:lvl3pPr marL="0" indent="0">
              <a:buSzTx/>
              <a:buFontTx/>
              <a:buNone/>
              <a:defRPr sz="1600"/>
            </a:lvl3pPr>
            <a:lvl4pPr marL="0" indent="0">
              <a:buSzTx/>
              <a:buFontTx/>
              <a:buNone/>
              <a:defRPr sz="1600"/>
            </a:lvl4pPr>
            <a:lvl5pPr marL="0" indent="0">
              <a:buSzTx/>
              <a:buFontTx/>
              <a:buNone/>
              <a:defRPr sz="16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normAutofit fontScale="100000" lnSpcReduction="0"/>
          </a:bodyPr>
          <a:lstStyle/>
          <a:p>
            <a:pPr/>
            <a:r>
              <a:t>Title Text</a:t>
            </a:r>
          </a:p>
        </p:txBody>
      </p:sp>
      <p:sp>
        <p:nvSpPr>
          <p:cNvPr id="3" name="Body Level One…"/>
          <p:cNvSpPr txBox="1"/>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11080147" y="6404293"/>
            <a:ext cx="273654" cy="269239"/>
          </a:xfrm>
          <a:prstGeom prst="rect">
            <a:avLst/>
          </a:prstGeom>
          <a:ln w="12700">
            <a:miter lim="400000"/>
          </a:ln>
        </p:spPr>
        <p:txBody>
          <a:bodyPr wrap="none" lIns="45718" tIns="45718" rIns="45718" bIns="45718" anchor="ctr">
            <a:spAutoFit/>
          </a:bodyPr>
          <a:lstStyle>
            <a:lvl1pPr algn="r">
              <a:defRPr sz="1200">
                <a:solidFill>
                  <a:srgbClr val="757575"/>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1pPr>
      <a:lvl2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2pPr>
      <a:lvl3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3pPr>
      <a:lvl4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4pPr>
      <a:lvl5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5pPr>
      <a:lvl6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6pPr>
      <a:lvl7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7pPr>
      <a:lvl8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8pPr>
      <a:lvl9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1pPr>
      <a:lvl2pPr marL="723900" marR="0" indent="-2667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2pPr>
      <a:lvl3pPr marL="1234438" marR="0" indent="-320038"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3pPr>
      <a:lvl4pPr marL="1727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4pPr>
      <a:lvl5pPr marL="21844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5pPr>
      <a:lvl6pPr marL="26416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6pPr>
      <a:lvl7pPr marL="30988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7pPr>
      <a:lvl8pPr marL="35560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8pPr>
      <a:lvl9pPr marL="4013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1pPr>
      <a:lvl2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2pPr>
      <a:lvl3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3pPr>
      <a:lvl4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4pPr>
      <a:lvl5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5pPr>
      <a:lvl6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6pPr>
      <a:lvl7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7pPr>
      <a:lvl8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8pPr>
      <a:lvl9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1.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1.png"/></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1.png"/></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 Id="rId3" Type="http://schemas.openxmlformats.org/officeDocument/2006/relationships/image" Target="../media/image1.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1.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94" name="foto A34 V2- PPT size.jpg" descr="foto A34 V2- PPT size.jpg"/>
          <p:cNvPicPr>
            <a:picLocks noChangeAspect="1"/>
          </p:cNvPicPr>
          <p:nvPr/>
        </p:nvPicPr>
        <p:blipFill>
          <a:blip r:embed="rId2">
            <a:alphaModFix amt="33571"/>
            <a:extLst/>
          </a:blip>
          <a:stretch>
            <a:fillRect/>
          </a:stretch>
        </p:blipFill>
        <p:spPr>
          <a:xfrm>
            <a:off x="-18376" y="-1119646"/>
            <a:ext cx="12228752" cy="8731330"/>
          </a:xfrm>
          <a:prstGeom prst="rect">
            <a:avLst/>
          </a:prstGeom>
          <a:ln w="12700">
            <a:miter lim="400000"/>
          </a:ln>
        </p:spPr>
      </p:pic>
      <p:sp>
        <p:nvSpPr>
          <p:cNvPr id="95" name="Title 1"/>
          <p:cNvSpPr txBox="1"/>
          <p:nvPr>
            <p:ph type="ctrTitle"/>
          </p:nvPr>
        </p:nvSpPr>
        <p:spPr>
          <a:xfrm>
            <a:off x="1524000" y="1122362"/>
            <a:ext cx="7472854" cy="1655761"/>
          </a:xfrm>
          <a:prstGeom prst="rect">
            <a:avLst/>
          </a:prstGeom>
        </p:spPr>
        <p:txBody>
          <a:bodyPr anchor="t"/>
          <a:lstStyle/>
          <a:p>
            <a:pPr algn="l" defTabSz="886966">
              <a:defRPr sz="3600">
                <a:solidFill>
                  <a:srgbClr val="6E76A1"/>
                </a:solidFill>
                <a:latin typeface="Futura Bold"/>
                <a:ea typeface="Futura Bold"/>
                <a:cs typeface="Futura Bold"/>
                <a:sym typeface="Futura Bold"/>
              </a:defRPr>
            </a:pPr>
            <a:r>
              <a:rPr>
                <a:solidFill>
                  <a:srgbClr val="5F2748"/>
                </a:solidFill>
              </a:rPr>
              <a:t>Lección 17</a:t>
            </a:r>
            <a:br/>
            <a:r>
              <a:rPr>
                <a:solidFill>
                  <a:srgbClr val="175C52"/>
                </a:solidFill>
              </a:rPr>
              <a:t>JONATÁN Y DAVID</a:t>
            </a:r>
            <a:br>
              <a:rPr>
                <a:solidFill>
                  <a:srgbClr val="C8334A"/>
                </a:solidFill>
              </a:rPr>
            </a:br>
            <a:r>
              <a:rPr sz="1800">
                <a:solidFill>
                  <a:srgbClr val="0D0D0D"/>
                </a:solidFill>
              </a:rPr>
              <a:t>1 Samuel 18.1-4; 20.16-17, 32-34, 42 y 2 Samuel 1.26-27; 21.7 </a:t>
            </a:r>
          </a:p>
        </p:txBody>
      </p:sp>
      <p:sp>
        <p:nvSpPr>
          <p:cNvPr id="96" name="Subtitle 2"/>
          <p:cNvSpPr txBox="1"/>
          <p:nvPr>
            <p:ph type="subTitle" sz="quarter" idx="1"/>
          </p:nvPr>
        </p:nvSpPr>
        <p:spPr>
          <a:xfrm>
            <a:off x="1524000" y="2778125"/>
            <a:ext cx="7472854" cy="1655761"/>
          </a:xfrm>
          <a:prstGeom prst="rect">
            <a:avLst/>
          </a:prstGeom>
        </p:spPr>
        <p:txBody>
          <a:bodyPr/>
          <a:lstStyle/>
          <a:p>
            <a:pPr algn="l">
              <a:lnSpc>
                <a:spcPct val="100000"/>
              </a:lnSpc>
              <a:spcBef>
                <a:spcPts val="0"/>
              </a:spcBef>
              <a:defRPr sz="2000">
                <a:latin typeface="Cambria"/>
                <a:ea typeface="Cambria"/>
                <a:cs typeface="Cambria"/>
                <a:sym typeface="Cambria"/>
              </a:defRPr>
            </a:pPr>
            <a:r>
              <a:t>«Jonatán dijo entonces a David: «Vete en paz, porque ambos hemos jurado en nombre de Jehová, diciendo: “Que Jehová esté entre tú y yo, entre tu descendencia y mi descendencia, para siempre”». Se levantó David y se fue; y Jonatán volvió a la ciudad».</a:t>
            </a:r>
          </a:p>
          <a:p>
            <a:pPr algn="r">
              <a:lnSpc>
                <a:spcPct val="100000"/>
              </a:lnSpc>
              <a:spcBef>
                <a:spcPts val="0"/>
              </a:spcBef>
              <a:defRPr sz="2000">
                <a:latin typeface="Cambria"/>
                <a:ea typeface="Cambria"/>
                <a:cs typeface="Cambria"/>
                <a:sym typeface="Cambria"/>
              </a:defRPr>
            </a:pPr>
            <a:r>
              <a:t>1 Samuel 20.42</a:t>
            </a:r>
          </a:p>
        </p:txBody>
      </p:sp>
      <p:pic>
        <p:nvPicPr>
          <p:cNvPr id="97" name="Image" descr="Image"/>
          <p:cNvPicPr>
            <a:picLocks noChangeAspect="1"/>
          </p:cNvPicPr>
          <p:nvPr/>
        </p:nvPicPr>
        <p:blipFill>
          <a:blip r:embed="rId3">
            <a:extLst/>
          </a:blip>
          <a:stretch>
            <a:fillRect/>
          </a:stretch>
        </p:blipFill>
        <p:spPr>
          <a:xfrm>
            <a:off x="1613476" y="5245611"/>
            <a:ext cx="5187125" cy="1361429"/>
          </a:xfrm>
          <a:prstGeom prst="rect">
            <a:avLst/>
          </a:prstGeom>
          <a:ln w="12700">
            <a:miter lim="400000"/>
          </a:ln>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43" name="Picture 8" descr="Picture 8"/>
          <p:cNvPicPr>
            <a:picLocks noChangeAspect="1"/>
          </p:cNvPicPr>
          <p:nvPr/>
        </p:nvPicPr>
        <p:blipFill>
          <a:blip r:embed="rId2">
            <a:extLst/>
          </a:blip>
          <a:srcRect l="0" t="0" r="0" b="13496"/>
          <a:stretch>
            <a:fillRect/>
          </a:stretch>
        </p:blipFill>
        <p:spPr>
          <a:xfrm>
            <a:off x="0" y="73572"/>
            <a:ext cx="12192000" cy="5932403"/>
          </a:xfrm>
          <a:prstGeom prst="rect">
            <a:avLst/>
          </a:prstGeom>
          <a:ln w="12700">
            <a:miter lim="400000"/>
          </a:ln>
        </p:spPr>
      </p:pic>
      <p:sp>
        <p:nvSpPr>
          <p:cNvPr id="144" name="Content Placeholder 10"/>
          <p:cNvSpPr txBox="1"/>
          <p:nvPr>
            <p:ph type="body" sz="half" idx="1"/>
          </p:nvPr>
        </p:nvSpPr>
        <p:spPr>
          <a:xfrm>
            <a:off x="838200" y="2025053"/>
            <a:ext cx="5181600" cy="4162428"/>
          </a:xfrm>
          <a:prstGeom prst="rect">
            <a:avLst/>
          </a:prstGeom>
        </p:spPr>
        <p:txBody>
          <a:bodyPr/>
          <a:lstStyle/>
          <a:p>
            <a:pPr marL="0" indent="0" defTabSz="850391">
              <a:spcBef>
                <a:spcPts val="900"/>
              </a:spcBef>
              <a:buSzTx/>
              <a:buNone/>
              <a:defRPr sz="2500">
                <a:latin typeface="Cambria"/>
                <a:ea typeface="Cambria"/>
                <a:cs typeface="Cambria"/>
                <a:sym typeface="Cambria"/>
              </a:defRPr>
            </a:pPr>
            <a:r>
              <a:t>RVR</a:t>
            </a:r>
          </a:p>
          <a:p>
            <a:pPr marL="0" indent="0" defTabSz="850391">
              <a:spcBef>
                <a:spcPts val="900"/>
              </a:spcBef>
              <a:buSzTx/>
              <a:buNone/>
              <a:defRPr sz="2500">
                <a:latin typeface="Cambria"/>
                <a:ea typeface="Cambria"/>
                <a:cs typeface="Cambria"/>
                <a:sym typeface="Cambria"/>
              </a:defRPr>
            </a:pPr>
          </a:p>
          <a:p>
            <a:pPr marL="0" indent="0" defTabSz="850391">
              <a:spcBef>
                <a:spcPts val="900"/>
              </a:spcBef>
              <a:buSzTx/>
              <a:buNone/>
              <a:defRPr sz="2500">
                <a:latin typeface="Cambria"/>
                <a:ea typeface="Cambria"/>
                <a:cs typeface="Cambria"/>
                <a:sym typeface="Cambria"/>
              </a:defRPr>
            </a:pPr>
            <a:r>
              <a:t>26  Angustia tengo por ti, Jonatán, hermano mío, cuán dulce fuiste conmigo. Más maravilloso me fue tu amor que el amor de las mujeres.</a:t>
            </a:r>
          </a:p>
          <a:p>
            <a:pPr marL="0" indent="0" defTabSz="850391">
              <a:spcBef>
                <a:spcPts val="900"/>
              </a:spcBef>
              <a:buSzTx/>
              <a:buNone/>
              <a:defRPr sz="2500">
                <a:latin typeface="Cambria"/>
                <a:ea typeface="Cambria"/>
                <a:cs typeface="Cambria"/>
                <a:sym typeface="Cambria"/>
              </a:defRPr>
            </a:pPr>
          </a:p>
          <a:p>
            <a:pPr marL="0" indent="0" defTabSz="850391">
              <a:spcBef>
                <a:spcPts val="900"/>
              </a:spcBef>
              <a:buSzTx/>
              <a:buNone/>
              <a:defRPr sz="2500">
                <a:latin typeface="Cambria"/>
                <a:ea typeface="Cambria"/>
                <a:cs typeface="Cambria"/>
                <a:sym typeface="Cambria"/>
              </a:defRPr>
            </a:pPr>
            <a:r>
              <a:t>27  ¡Cómo han caído los valientes, cómo han perecido las armas de guerra!»</a:t>
            </a:r>
          </a:p>
        </p:txBody>
      </p:sp>
      <p:sp>
        <p:nvSpPr>
          <p:cNvPr id="145" name="Content Placeholder 11"/>
          <p:cNvSpPr txBox="1"/>
          <p:nvPr/>
        </p:nvSpPr>
        <p:spPr>
          <a:xfrm>
            <a:off x="6217920" y="2025053"/>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lnSpc>
                <a:spcPct val="90000"/>
              </a:lnSpc>
              <a:spcBef>
                <a:spcPts val="1000"/>
              </a:spcBef>
              <a:defRPr sz="2500">
                <a:latin typeface="Cambria"/>
                <a:ea typeface="Cambria"/>
                <a:cs typeface="Cambria"/>
                <a:sym typeface="Cambria"/>
              </a:defRPr>
            </a:pPr>
            <a:r>
              <a:t>VP</a:t>
            </a:r>
          </a:p>
          <a:p>
            <a:pPr>
              <a:lnSpc>
                <a:spcPct val="90000"/>
              </a:lnSpc>
              <a:spcBef>
                <a:spcPts val="1000"/>
              </a:spcBef>
              <a:defRPr sz="2500">
                <a:latin typeface="Cambria"/>
                <a:ea typeface="Cambria"/>
                <a:cs typeface="Cambria"/>
                <a:sym typeface="Cambria"/>
              </a:defRPr>
            </a:pPr>
          </a:p>
          <a:p>
            <a:pPr>
              <a:lnSpc>
                <a:spcPct val="90000"/>
              </a:lnSpc>
              <a:spcBef>
                <a:spcPts val="1000"/>
              </a:spcBef>
              <a:defRPr sz="2500">
                <a:latin typeface="Cambria"/>
                <a:ea typeface="Cambria"/>
                <a:cs typeface="Cambria"/>
                <a:sym typeface="Cambria"/>
              </a:defRPr>
            </a:pPr>
            <a:r>
              <a:t>26  »¡Angustiado estoy por ti, Jonatán, hermano mío! ¡Con cuánta dulzura me trataste! Para mí tu cariño superó al amor de las mujeres.</a:t>
            </a:r>
          </a:p>
          <a:p>
            <a:pPr>
              <a:lnSpc>
                <a:spcPct val="90000"/>
              </a:lnSpc>
              <a:spcBef>
                <a:spcPts val="1000"/>
              </a:spcBef>
              <a:defRPr sz="2500">
                <a:latin typeface="Cambria"/>
                <a:ea typeface="Cambria"/>
                <a:cs typeface="Cambria"/>
                <a:sym typeface="Cambria"/>
              </a:defRPr>
            </a:pPr>
          </a:p>
          <a:p>
            <a:pPr>
              <a:lnSpc>
                <a:spcPct val="90000"/>
              </a:lnSpc>
              <a:spcBef>
                <a:spcPts val="1000"/>
              </a:spcBef>
              <a:defRPr sz="2500">
                <a:latin typeface="Cambria"/>
                <a:ea typeface="Cambria"/>
                <a:cs typeface="Cambria"/>
                <a:sym typeface="Cambria"/>
              </a:defRPr>
            </a:pPr>
            <a:r>
              <a:t>27  ¡Cómo han caído los valientes! ¡Las armas han sido destruidas!»</a:t>
            </a:r>
          </a:p>
        </p:txBody>
      </p:sp>
      <p:sp>
        <p:nvSpPr>
          <p:cNvPr id="146"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 2 Samuel 1.26-27</a:t>
            </a:r>
          </a:p>
        </p:txBody>
      </p:sp>
      <p:pic>
        <p:nvPicPr>
          <p:cNvPr id="147"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49" name="Picture 8" descr="Picture 8"/>
          <p:cNvPicPr>
            <a:picLocks noChangeAspect="1"/>
          </p:cNvPicPr>
          <p:nvPr/>
        </p:nvPicPr>
        <p:blipFill>
          <a:blip r:embed="rId2">
            <a:extLst/>
          </a:blip>
          <a:srcRect l="0" t="0" r="0" b="13496"/>
          <a:stretch>
            <a:fillRect/>
          </a:stretch>
        </p:blipFill>
        <p:spPr>
          <a:xfrm>
            <a:off x="0" y="73572"/>
            <a:ext cx="12192000" cy="5932403"/>
          </a:xfrm>
          <a:prstGeom prst="rect">
            <a:avLst/>
          </a:prstGeom>
          <a:ln w="12700">
            <a:miter lim="400000"/>
          </a:ln>
        </p:spPr>
      </p:pic>
      <p:sp>
        <p:nvSpPr>
          <p:cNvPr id="150" name="Content Placeholder 10"/>
          <p:cNvSpPr txBox="1"/>
          <p:nvPr>
            <p:ph type="body" sz="half" idx="1"/>
          </p:nvPr>
        </p:nvSpPr>
        <p:spPr>
          <a:xfrm>
            <a:off x="838200" y="2025053"/>
            <a:ext cx="5181600" cy="4162428"/>
          </a:xfrm>
          <a:prstGeom prst="rect">
            <a:avLst/>
          </a:prstGeom>
        </p:spPr>
        <p:txBody>
          <a:bodyPr/>
          <a:lstStyle/>
          <a:p>
            <a:pPr marL="0" indent="0" defTabSz="850391">
              <a:spcBef>
                <a:spcPts val="900"/>
              </a:spcBef>
              <a:buSzTx/>
              <a:buNone/>
              <a:defRPr sz="2500">
                <a:latin typeface="Cambria"/>
                <a:ea typeface="Cambria"/>
                <a:cs typeface="Cambria"/>
                <a:sym typeface="Cambria"/>
              </a:defRPr>
            </a:pPr>
            <a:r>
              <a:t>RVR</a:t>
            </a:r>
          </a:p>
          <a:p>
            <a:pPr marL="0" indent="0" defTabSz="850391">
              <a:spcBef>
                <a:spcPts val="900"/>
              </a:spcBef>
              <a:buSzTx/>
              <a:buNone/>
              <a:defRPr sz="2500">
                <a:latin typeface="Cambria"/>
                <a:ea typeface="Cambria"/>
                <a:cs typeface="Cambria"/>
                <a:sym typeface="Cambria"/>
              </a:defRPr>
            </a:pPr>
          </a:p>
          <a:p>
            <a:pPr marL="0" indent="0" defTabSz="850391">
              <a:spcBef>
                <a:spcPts val="900"/>
              </a:spcBef>
              <a:buSzTx/>
              <a:buNone/>
              <a:defRPr sz="2500">
                <a:latin typeface="Cambria"/>
                <a:ea typeface="Cambria"/>
                <a:cs typeface="Cambria"/>
                <a:sym typeface="Cambria"/>
              </a:defRPr>
            </a:pPr>
            <a:r>
              <a:t>7  El rey perdonó a Mefi-boset hijo de Jonatán hijo de Saúl, a causa del juramento que David y Jonatán, hijo de Saúl, se habían hecho en nombre de Jehová.</a:t>
            </a:r>
          </a:p>
        </p:txBody>
      </p:sp>
      <p:sp>
        <p:nvSpPr>
          <p:cNvPr id="151" name="Content Placeholder 11"/>
          <p:cNvSpPr txBox="1"/>
          <p:nvPr/>
        </p:nvSpPr>
        <p:spPr>
          <a:xfrm>
            <a:off x="6217920" y="2025053"/>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lnSpc>
                <a:spcPct val="90000"/>
              </a:lnSpc>
              <a:spcBef>
                <a:spcPts val="1000"/>
              </a:spcBef>
              <a:defRPr sz="2500">
                <a:latin typeface="Cambria"/>
                <a:ea typeface="Cambria"/>
                <a:cs typeface="Cambria"/>
                <a:sym typeface="Cambria"/>
              </a:defRPr>
            </a:pPr>
            <a:r>
              <a:t>VP</a:t>
            </a:r>
          </a:p>
          <a:p>
            <a:pPr>
              <a:lnSpc>
                <a:spcPct val="90000"/>
              </a:lnSpc>
              <a:spcBef>
                <a:spcPts val="1000"/>
              </a:spcBef>
              <a:defRPr sz="2500">
                <a:latin typeface="Cambria"/>
                <a:ea typeface="Cambria"/>
                <a:cs typeface="Cambria"/>
                <a:sym typeface="Cambria"/>
              </a:defRPr>
            </a:pPr>
          </a:p>
          <a:p>
            <a:pPr>
              <a:lnSpc>
                <a:spcPct val="90000"/>
              </a:lnSpc>
              <a:spcBef>
                <a:spcPts val="1000"/>
              </a:spcBef>
              <a:defRPr sz="2500">
                <a:latin typeface="Cambria"/>
                <a:ea typeface="Cambria"/>
                <a:cs typeface="Cambria"/>
                <a:sym typeface="Cambria"/>
              </a:defRPr>
            </a:pPr>
            <a:r>
              <a:t>7  aunque se compadeció de Mefi-bóset, hijo de Jonatán y nieto de Saúl, por el sagrado juramento que se habían hecho él y Jonatán.</a:t>
            </a:r>
          </a:p>
        </p:txBody>
      </p:sp>
      <p:sp>
        <p:nvSpPr>
          <p:cNvPr id="152"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 2 Samuel 21.7</a:t>
            </a:r>
          </a:p>
        </p:txBody>
      </p:sp>
      <p:pic>
        <p:nvPicPr>
          <p:cNvPr id="153"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55" name="Picture 5" descr="Picture 5"/>
          <p:cNvPicPr>
            <a:picLocks noChangeAspect="1"/>
          </p:cNvPicPr>
          <p:nvPr/>
        </p:nvPicPr>
        <p:blipFill>
          <a:blip r:embed="rId2">
            <a:extLst/>
          </a:blip>
          <a:srcRect l="0" t="0" r="0" b="14071"/>
          <a:stretch>
            <a:fillRect/>
          </a:stretch>
        </p:blipFill>
        <p:spPr>
          <a:xfrm>
            <a:off x="18" y="1281"/>
            <a:ext cx="12191982" cy="5893000"/>
          </a:xfrm>
          <a:prstGeom prst="rect">
            <a:avLst/>
          </a:prstGeom>
          <a:ln w="12700">
            <a:miter lim="400000"/>
          </a:ln>
        </p:spPr>
      </p:pic>
      <p:sp>
        <p:nvSpPr>
          <p:cNvPr id="156" name="Content Placeholder 7"/>
          <p:cNvSpPr txBox="1"/>
          <p:nvPr>
            <p:ph type="body" idx="1"/>
          </p:nvPr>
        </p:nvSpPr>
        <p:spPr>
          <a:xfrm>
            <a:off x="838200" y="2163750"/>
            <a:ext cx="10515600" cy="3914776"/>
          </a:xfrm>
          <a:prstGeom prst="rect">
            <a:avLst/>
          </a:prstGeom>
        </p:spPr>
        <p:txBody>
          <a:bodyPr anchor="ctr"/>
          <a:lstStyle/>
          <a:p>
            <a:pPr marL="221741" indent="-221741" defTabSz="886968">
              <a:spcBef>
                <a:spcPts val="900"/>
              </a:spcBef>
              <a:defRPr sz="2910">
                <a:latin typeface="Cambria"/>
                <a:ea typeface="Cambria"/>
                <a:cs typeface="Cambria"/>
                <a:sym typeface="Cambria"/>
              </a:defRPr>
            </a:pPr>
            <a:r>
              <a:t>Cuando se afirma que Jonatán y David se amaban no se refiere al amor carnal entre ellos, sino al amor espiritual que cada uno de ellos tenía por el otro, en virtud del amor que ambos sentían por Israel y por Jehová. </a:t>
            </a:r>
          </a:p>
          <a:p>
            <a:pPr marL="221741" indent="-221741" defTabSz="886968">
              <a:spcBef>
                <a:spcPts val="900"/>
              </a:spcBef>
              <a:defRPr sz="2910">
                <a:latin typeface="Cambria"/>
                <a:ea typeface="Cambria"/>
                <a:cs typeface="Cambria"/>
                <a:sym typeface="Cambria"/>
              </a:defRPr>
            </a:pPr>
            <a:r>
              <a:t>La unidad en amor entre David y Jonatán es semejante a la unidad en la fe y el amor en Cristo de los cristianos, que no es de índole sexual, pero sí de genuino amor. </a:t>
            </a:r>
          </a:p>
          <a:p>
            <a:pPr marL="221741" indent="-221741" defTabSz="886968">
              <a:spcBef>
                <a:spcPts val="900"/>
              </a:spcBef>
              <a:defRPr sz="2910">
                <a:latin typeface="Cambria"/>
                <a:ea typeface="Cambria"/>
                <a:cs typeface="Cambria"/>
                <a:sym typeface="Cambria"/>
              </a:defRPr>
            </a:pPr>
            <a:r>
              <a:t>Ser fieles con nuestro prójimo es una virtud que proviene de nuestra fe en Dios, que es fiel con todos nosotros. </a:t>
            </a:r>
          </a:p>
        </p:txBody>
      </p:sp>
      <p:pic>
        <p:nvPicPr>
          <p:cNvPr id="157"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59" name="Picture 5" descr="Picture 5"/>
          <p:cNvPicPr>
            <a:picLocks noChangeAspect="1"/>
          </p:cNvPicPr>
          <p:nvPr/>
        </p:nvPicPr>
        <p:blipFill>
          <a:blip r:embed="rId2">
            <a:extLst/>
          </a:blip>
          <a:srcRect l="0" t="0" r="0" b="13576"/>
          <a:stretch>
            <a:fillRect/>
          </a:stretch>
        </p:blipFill>
        <p:spPr>
          <a:xfrm>
            <a:off x="18" y="1282"/>
            <a:ext cx="12191982" cy="5926900"/>
          </a:xfrm>
          <a:prstGeom prst="rect">
            <a:avLst/>
          </a:prstGeom>
          <a:ln w="12700">
            <a:miter lim="400000"/>
          </a:ln>
        </p:spPr>
      </p:pic>
      <p:sp>
        <p:nvSpPr>
          <p:cNvPr id="160" name="Content Placeholder 7"/>
          <p:cNvSpPr txBox="1"/>
          <p:nvPr>
            <p:ph type="body" idx="1"/>
          </p:nvPr>
        </p:nvSpPr>
        <p:spPr>
          <a:xfrm>
            <a:off x="838200" y="2176211"/>
            <a:ext cx="10515600" cy="3914776"/>
          </a:xfrm>
          <a:prstGeom prst="rect">
            <a:avLst/>
          </a:prstGeom>
        </p:spPr>
        <p:txBody>
          <a:bodyPr anchor="ctr"/>
          <a:lstStyle/>
          <a:p>
            <a:pPr marL="210311" indent="-210311" defTabSz="841247">
              <a:spcBef>
                <a:spcPts val="900"/>
              </a:spcBef>
              <a:defRPr sz="2576">
                <a:latin typeface="Cambria"/>
                <a:ea typeface="Cambria"/>
                <a:cs typeface="Cambria"/>
                <a:sym typeface="Cambria"/>
              </a:defRPr>
            </a:pPr>
            <a:r>
              <a:t>Ser infieles con las demás personas redunda en infidelidad a Dios y en detrimento de nuestra persona.</a:t>
            </a:r>
          </a:p>
          <a:p>
            <a:pPr marL="210311" indent="-210311" defTabSz="841247">
              <a:spcBef>
                <a:spcPts val="900"/>
              </a:spcBef>
              <a:defRPr sz="2576">
                <a:latin typeface="Cambria"/>
                <a:ea typeface="Cambria"/>
                <a:cs typeface="Cambria"/>
                <a:sym typeface="Cambria"/>
              </a:defRPr>
            </a:pPr>
            <a:r>
              <a:t>La fidelidad de Dios se expresa en el cumpliendo de su Palabra, que nos ha sido revelada por Cristo y está contenida en las Escrituras. </a:t>
            </a:r>
          </a:p>
          <a:p>
            <a:pPr marL="210311" indent="-210311" defTabSz="841247">
              <a:spcBef>
                <a:spcPts val="900"/>
              </a:spcBef>
              <a:defRPr sz="2576">
                <a:latin typeface="Cambria"/>
                <a:ea typeface="Cambria"/>
                <a:cs typeface="Cambria"/>
                <a:sym typeface="Cambria"/>
              </a:defRPr>
            </a:pPr>
            <a:r>
              <a:t>Toda infidelidad es destructiva, no agrada a Dios, y surge de sentimientos de inferioridad como lo evidencia la conducta violenta del rey Saúl contra David.</a:t>
            </a:r>
          </a:p>
          <a:p>
            <a:pPr marL="210311" indent="-210311" defTabSz="841247">
              <a:spcBef>
                <a:spcPts val="900"/>
              </a:spcBef>
              <a:defRPr sz="2576">
                <a:latin typeface="Cambria"/>
                <a:ea typeface="Cambria"/>
                <a:cs typeface="Cambria"/>
                <a:sym typeface="Cambria"/>
              </a:defRPr>
            </a:pPr>
            <a:r>
              <a:t>Conocer y obedecer la voluntad de Dios es saludable para la convivencia humana porque genera en las personas la fe y su deseo de obrar conforme a la Palabra de Dios y al bienestar propio y de su prójimo.</a:t>
            </a:r>
          </a:p>
        </p:txBody>
      </p:sp>
      <p:pic>
        <p:nvPicPr>
          <p:cNvPr id="16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63" name="Picture 2" descr="Picture 2"/>
          <p:cNvPicPr>
            <a:picLocks noChangeAspect="1"/>
          </p:cNvPicPr>
          <p:nvPr/>
        </p:nvPicPr>
        <p:blipFill>
          <a:blip r:embed="rId2">
            <a:extLst/>
          </a:blip>
          <a:srcRect l="0" t="0" r="0" b="14049"/>
          <a:stretch>
            <a:fillRect/>
          </a:stretch>
        </p:blipFill>
        <p:spPr>
          <a:xfrm>
            <a:off x="18" y="1281"/>
            <a:ext cx="12191982" cy="5894422"/>
          </a:xfrm>
          <a:prstGeom prst="rect">
            <a:avLst/>
          </a:prstGeom>
          <a:ln w="12700">
            <a:miter lim="400000"/>
          </a:ln>
        </p:spPr>
      </p:pic>
      <p:sp>
        <p:nvSpPr>
          <p:cNvPr id="164" name="Content Placeholder 4"/>
          <p:cNvSpPr txBox="1"/>
          <p:nvPr>
            <p:ph type="body" idx="1"/>
          </p:nvPr>
        </p:nvSpPr>
        <p:spPr>
          <a:xfrm>
            <a:off x="838200" y="2254249"/>
            <a:ext cx="10515600" cy="3943352"/>
          </a:xfrm>
          <a:prstGeom prst="rect">
            <a:avLst/>
          </a:prstGeom>
        </p:spPr>
        <p:txBody>
          <a:bodyPr anchor="ctr"/>
          <a:lstStyle>
            <a:lvl1pPr marL="0" indent="0">
              <a:buSzTx/>
              <a:buNone/>
              <a:defRPr>
                <a:latin typeface="Cambria"/>
                <a:ea typeface="Cambria"/>
                <a:cs typeface="Cambria"/>
                <a:sym typeface="Cambria"/>
              </a:defRPr>
            </a:lvl1pPr>
          </a:lstStyle>
          <a:p>
            <a:pPr/>
            <a:r>
              <a:t>Amantísimo Padre celestial, gracias porque hemos sido alcanzados por tu amor y tu verdad. Gracias porque en ti hay espacio para nosotros y para todo el mundo. Gracias porque hemos sido cubiertos por tu amor, que se mueve sobre nosotros, y por las bendiciones que recibimos siendo fieles a tu Palabra y a tus promesas. Ayúdanos a ser cada día mejores testigos de tu amor y de tu fidelidad para que todos aquellos que nos acompañan puedan recibir tus bendiciones y tu luz que los ha de guiar a tu gloria. Amén. </a:t>
            </a:r>
          </a:p>
        </p:txBody>
      </p:sp>
      <p:pic>
        <p:nvPicPr>
          <p:cNvPr id="165"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99" name="Picture 5" descr="Picture 5"/>
          <p:cNvPicPr>
            <a:picLocks noChangeAspect="1"/>
          </p:cNvPicPr>
          <p:nvPr/>
        </p:nvPicPr>
        <p:blipFill>
          <a:blip r:embed="rId2">
            <a:extLst/>
          </a:blip>
          <a:srcRect l="0" t="0" r="0" b="14263"/>
          <a:stretch>
            <a:fillRect/>
          </a:stretch>
        </p:blipFill>
        <p:spPr>
          <a:xfrm>
            <a:off x="0" y="-1"/>
            <a:ext cx="12192000" cy="5879798"/>
          </a:xfrm>
          <a:prstGeom prst="rect">
            <a:avLst/>
          </a:prstGeom>
          <a:ln w="12700">
            <a:miter lim="400000"/>
          </a:ln>
        </p:spPr>
      </p:pic>
      <p:sp>
        <p:nvSpPr>
          <p:cNvPr id="100" name="Content Placeholder 7"/>
          <p:cNvSpPr txBox="1"/>
          <p:nvPr>
            <p:ph type="body" idx="1"/>
          </p:nvPr>
        </p:nvSpPr>
        <p:spPr>
          <a:xfrm>
            <a:off x="838200" y="2000250"/>
            <a:ext cx="10515600" cy="3929065"/>
          </a:xfrm>
          <a:prstGeom prst="rect">
            <a:avLst/>
          </a:prstGeom>
        </p:spPr>
        <p:txBody>
          <a:bodyPr anchor="ctr"/>
          <a:lstStyle/>
          <a:p>
            <a:pPr>
              <a:defRPr sz="2900">
                <a:latin typeface="Cambria"/>
                <a:ea typeface="Cambria"/>
                <a:cs typeface="Cambria"/>
                <a:sym typeface="Cambria"/>
              </a:defRPr>
            </a:pPr>
            <a:r>
              <a:t>Nuestra capacidad de ser fieles a Dios y con el prójimo se origina y crece mediante el conocimiento del amor y la justicia de Dios. </a:t>
            </a:r>
          </a:p>
          <a:p>
            <a:pPr>
              <a:defRPr sz="2900">
                <a:latin typeface="Cambria"/>
                <a:ea typeface="Cambria"/>
                <a:cs typeface="Cambria"/>
                <a:sym typeface="Cambria"/>
              </a:defRPr>
            </a:pPr>
            <a:r>
              <a:t>Ser infiel causa daño en todas las relaciones humanas y surge de sentimientos de inferioridad e inseguridad causados por la falta de fe en Dios y de una pobre estima propia.</a:t>
            </a:r>
          </a:p>
        </p:txBody>
      </p:sp>
      <p:pic>
        <p:nvPicPr>
          <p:cNvPr id="10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03" name="Picture 13" descr="Picture 13"/>
          <p:cNvPicPr>
            <a:picLocks noChangeAspect="1"/>
          </p:cNvPicPr>
          <p:nvPr/>
        </p:nvPicPr>
        <p:blipFill>
          <a:blip r:embed="rId2">
            <a:extLst/>
          </a:blip>
          <a:srcRect l="0" t="0" r="0" b="16105"/>
          <a:stretch>
            <a:fillRect/>
          </a:stretch>
        </p:blipFill>
        <p:spPr>
          <a:xfrm>
            <a:off x="0" y="-3"/>
            <a:ext cx="12192000" cy="5753496"/>
          </a:xfrm>
          <a:prstGeom prst="rect">
            <a:avLst/>
          </a:prstGeom>
          <a:ln w="12700">
            <a:miter lim="400000"/>
          </a:ln>
        </p:spPr>
      </p:pic>
      <p:sp>
        <p:nvSpPr>
          <p:cNvPr id="104" name="Content Placeholder 15"/>
          <p:cNvSpPr txBox="1"/>
          <p:nvPr>
            <p:ph type="body" idx="1"/>
          </p:nvPr>
        </p:nvSpPr>
        <p:spPr>
          <a:xfrm>
            <a:off x="838200" y="2112688"/>
            <a:ext cx="10515600" cy="3943351"/>
          </a:xfrm>
          <a:prstGeom prst="rect">
            <a:avLst/>
          </a:prstGeom>
        </p:spPr>
        <p:txBody>
          <a:bodyPr anchor="ctr"/>
          <a:lstStyle/>
          <a:p>
            <a:pPr>
              <a:defRPr sz="2900">
                <a:latin typeface="Cambria"/>
                <a:ea typeface="Cambria"/>
                <a:cs typeface="Cambria"/>
                <a:sym typeface="Cambria"/>
              </a:defRPr>
            </a:pPr>
          </a:p>
        </p:txBody>
      </p:sp>
      <p:pic>
        <p:nvPicPr>
          <p:cNvPr id="105"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07" name="Picture 8" descr="Picture 8"/>
          <p:cNvPicPr>
            <a:picLocks noChangeAspect="1"/>
          </p:cNvPicPr>
          <p:nvPr/>
        </p:nvPicPr>
        <p:blipFill>
          <a:blip r:embed="rId2">
            <a:extLst/>
          </a:blip>
          <a:srcRect l="0" t="0" r="0" b="14076"/>
          <a:stretch>
            <a:fillRect/>
          </a:stretch>
        </p:blipFill>
        <p:spPr>
          <a:xfrm>
            <a:off x="0" y="0"/>
            <a:ext cx="12192000" cy="5892549"/>
          </a:xfrm>
          <a:prstGeom prst="rect">
            <a:avLst/>
          </a:prstGeom>
          <a:ln w="12700">
            <a:miter lim="400000"/>
          </a:ln>
        </p:spPr>
      </p:pic>
      <p:sp>
        <p:nvSpPr>
          <p:cNvPr id="108" name="Content Placeholder 10"/>
          <p:cNvSpPr txBox="1"/>
          <p:nvPr>
            <p:ph type="body" sz="half" idx="1"/>
          </p:nvPr>
        </p:nvSpPr>
        <p:spPr>
          <a:xfrm>
            <a:off x="838200" y="1950954"/>
            <a:ext cx="5181600" cy="4162428"/>
          </a:xfrm>
          <a:prstGeom prst="rect">
            <a:avLst/>
          </a:prstGeom>
        </p:spPr>
        <p:txBody>
          <a:bodyPr/>
          <a:lstStyle/>
          <a:p>
            <a:pPr marL="0" indent="0" defTabSz="896111">
              <a:spcBef>
                <a:spcPts val="900"/>
              </a:spcBef>
              <a:buSzTx/>
              <a:buNone/>
              <a:defRPr sz="2300">
                <a:latin typeface="Cambria"/>
                <a:ea typeface="Cambria"/>
                <a:cs typeface="Cambria"/>
                <a:sym typeface="Cambria"/>
              </a:defRPr>
            </a:pPr>
            <a:r>
              <a:t>RVR</a:t>
            </a:r>
          </a:p>
          <a:p>
            <a:pPr marL="0" indent="0" defTabSz="896111">
              <a:spcBef>
                <a:spcPts val="900"/>
              </a:spcBef>
              <a:buSzTx/>
              <a:buNone/>
              <a:defRPr sz="2300">
                <a:latin typeface="Cambria"/>
                <a:ea typeface="Cambria"/>
                <a:cs typeface="Cambria"/>
                <a:sym typeface="Cambria"/>
              </a:defRPr>
            </a:pPr>
          </a:p>
          <a:p>
            <a:pPr marL="0" indent="0" defTabSz="896111">
              <a:spcBef>
                <a:spcPts val="900"/>
              </a:spcBef>
              <a:buSzTx/>
              <a:buNone/>
              <a:defRPr sz="2300">
                <a:latin typeface="Cambria"/>
                <a:ea typeface="Cambria"/>
                <a:cs typeface="Cambria"/>
                <a:sym typeface="Cambria"/>
              </a:defRPr>
            </a:pPr>
            <a:r>
              <a:t>1  Aconteció que cuando David acabó de hablar con Saúl, el alma de Jonatán quedó ligada con la de David, y lo amó Jonatán como a sí mismo. </a:t>
            </a:r>
          </a:p>
          <a:p>
            <a:pPr marL="0" indent="0" defTabSz="896111">
              <a:spcBef>
                <a:spcPts val="900"/>
              </a:spcBef>
              <a:buSzTx/>
              <a:buNone/>
              <a:defRPr sz="2300">
                <a:latin typeface="Cambria"/>
                <a:ea typeface="Cambria"/>
                <a:cs typeface="Cambria"/>
                <a:sym typeface="Cambria"/>
              </a:defRPr>
            </a:pPr>
          </a:p>
          <a:p>
            <a:pPr marL="0" indent="0" defTabSz="896111">
              <a:spcBef>
                <a:spcPts val="900"/>
              </a:spcBef>
              <a:buSzTx/>
              <a:buNone/>
              <a:defRPr sz="2300">
                <a:latin typeface="Cambria"/>
                <a:ea typeface="Cambria"/>
                <a:cs typeface="Cambria"/>
                <a:sym typeface="Cambria"/>
              </a:defRPr>
            </a:pPr>
            <a:r>
              <a:t>2  Aquel día Saúl tomó consigo a David y no lo dejó volver a casa de su padre. </a:t>
            </a:r>
          </a:p>
        </p:txBody>
      </p:sp>
      <p:sp>
        <p:nvSpPr>
          <p:cNvPr id="109" name="Content Placeholder 11"/>
          <p:cNvSpPr txBox="1"/>
          <p:nvPr/>
        </p:nvSpPr>
        <p:spPr>
          <a:xfrm>
            <a:off x="6217920" y="1950954"/>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defTabSz="813816">
              <a:lnSpc>
                <a:spcPct val="90000"/>
              </a:lnSpc>
              <a:spcBef>
                <a:spcPts val="800"/>
              </a:spcBef>
              <a:defRPr sz="2300">
                <a:latin typeface="Cambria"/>
                <a:ea typeface="Cambria"/>
                <a:cs typeface="Cambria"/>
                <a:sym typeface="Cambria"/>
              </a:defRPr>
            </a:pPr>
            <a:r>
              <a:t>VP</a:t>
            </a:r>
          </a:p>
          <a:p>
            <a:pPr>
              <a:defRPr sz="2800">
                <a:solidFill>
                  <a:srgbClr val="57350B"/>
                </a:solidFill>
                <a:latin typeface="Futura Medium"/>
                <a:ea typeface="Futura Medium"/>
                <a:cs typeface="Futura Medium"/>
                <a:sym typeface="Futura Medium"/>
              </a:defRPr>
            </a:pPr>
          </a:p>
          <a:p>
            <a:pPr defTabSz="813816">
              <a:lnSpc>
                <a:spcPct val="90000"/>
              </a:lnSpc>
              <a:spcBef>
                <a:spcPts val="800"/>
              </a:spcBef>
              <a:defRPr sz="2300">
                <a:latin typeface="Cambria"/>
                <a:ea typeface="Cambria"/>
                <a:cs typeface="Cambria"/>
                <a:sym typeface="Cambria"/>
              </a:defRPr>
            </a:pPr>
            <a:r>
              <a:t>1 Después que David terminó de hablar con Saúl, Jonatán se hizo muy amigo de David, y llegó a quererlo como a sí mismo. </a:t>
            </a:r>
          </a:p>
          <a:p>
            <a:pPr defTabSz="813816">
              <a:lnSpc>
                <a:spcPct val="90000"/>
              </a:lnSpc>
              <a:spcBef>
                <a:spcPts val="800"/>
              </a:spcBef>
              <a:defRPr sz="2300">
                <a:latin typeface="Cambria"/>
                <a:ea typeface="Cambria"/>
                <a:cs typeface="Cambria"/>
                <a:sym typeface="Cambria"/>
              </a:defRPr>
            </a:pPr>
          </a:p>
          <a:p>
            <a:pPr defTabSz="813816">
              <a:lnSpc>
                <a:spcPct val="90000"/>
              </a:lnSpc>
              <a:spcBef>
                <a:spcPts val="800"/>
              </a:spcBef>
              <a:defRPr sz="2300">
                <a:latin typeface="Cambria"/>
                <a:ea typeface="Cambria"/>
                <a:cs typeface="Cambria"/>
                <a:sym typeface="Cambria"/>
              </a:defRPr>
            </a:pPr>
            <a:r>
              <a:t>2  Saúl, por su parte, aquel mismo día lo tomó a su servicio y no lo dejó volver a casa de su padre.</a:t>
            </a:r>
          </a:p>
        </p:txBody>
      </p:sp>
      <p:sp>
        <p:nvSpPr>
          <p:cNvPr id="110" name="TextBox 1"/>
          <p:cNvSpPr txBox="1"/>
          <p:nvPr/>
        </p:nvSpPr>
        <p:spPr>
          <a:xfrm>
            <a:off x="5049958" y="1153930"/>
            <a:ext cx="3790388"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1 Samuel 18.1-2</a:t>
            </a:r>
          </a:p>
        </p:txBody>
      </p:sp>
      <p:pic>
        <p:nvPicPr>
          <p:cNvPr id="11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13" name="Picture 8" descr="Picture 8"/>
          <p:cNvPicPr>
            <a:picLocks noChangeAspect="1"/>
          </p:cNvPicPr>
          <p:nvPr/>
        </p:nvPicPr>
        <p:blipFill>
          <a:blip r:embed="rId2">
            <a:extLst/>
          </a:blip>
          <a:srcRect l="0" t="0" r="0" b="13834"/>
          <a:stretch>
            <a:fillRect/>
          </a:stretch>
        </p:blipFill>
        <p:spPr>
          <a:xfrm>
            <a:off x="0" y="73572"/>
            <a:ext cx="12192000" cy="5909134"/>
          </a:xfrm>
          <a:prstGeom prst="rect">
            <a:avLst/>
          </a:prstGeom>
          <a:ln w="12700">
            <a:miter lim="400000"/>
          </a:ln>
        </p:spPr>
      </p:pic>
      <p:sp>
        <p:nvSpPr>
          <p:cNvPr id="114" name="Content Placeholder 10"/>
          <p:cNvSpPr txBox="1"/>
          <p:nvPr>
            <p:ph type="body" sz="half" idx="1"/>
          </p:nvPr>
        </p:nvSpPr>
        <p:spPr>
          <a:xfrm>
            <a:off x="838200" y="2204954"/>
            <a:ext cx="5181600" cy="4162428"/>
          </a:xfrm>
          <a:prstGeom prst="rect">
            <a:avLst/>
          </a:prstGeom>
        </p:spPr>
        <p:txBody>
          <a:bodyPr/>
          <a:lstStyle/>
          <a:p>
            <a:pPr marL="0" indent="0" defTabSz="896111">
              <a:spcBef>
                <a:spcPts val="900"/>
              </a:spcBef>
              <a:buSzTx/>
              <a:buNone/>
              <a:defRPr sz="2300">
                <a:latin typeface="Cambria"/>
                <a:ea typeface="Cambria"/>
                <a:cs typeface="Cambria"/>
                <a:sym typeface="Cambria"/>
              </a:defRPr>
            </a:pPr>
            <a:r>
              <a:t>RVR</a:t>
            </a:r>
          </a:p>
          <a:p>
            <a:pPr marL="0" indent="0" defTabSz="896111">
              <a:spcBef>
                <a:spcPts val="900"/>
              </a:spcBef>
              <a:buSzTx/>
              <a:buNone/>
              <a:defRPr sz="2300">
                <a:latin typeface="Cambria"/>
                <a:ea typeface="Cambria"/>
                <a:cs typeface="Cambria"/>
                <a:sym typeface="Cambria"/>
              </a:defRPr>
            </a:pPr>
          </a:p>
          <a:p>
            <a:pPr marL="0" indent="0" defTabSz="896111">
              <a:spcBef>
                <a:spcPts val="900"/>
              </a:spcBef>
              <a:buSzTx/>
              <a:buNone/>
              <a:defRPr sz="2300">
                <a:latin typeface="Cambria"/>
                <a:ea typeface="Cambria"/>
                <a:cs typeface="Cambria"/>
                <a:sym typeface="Cambria"/>
              </a:defRPr>
            </a:pPr>
            <a:r>
              <a:t>3  Hizo Jonatán un pacto con David, porque lo amaba como a sí mismo. </a:t>
            </a:r>
          </a:p>
          <a:p>
            <a:pPr marL="0" indent="0" defTabSz="896111">
              <a:spcBef>
                <a:spcPts val="900"/>
              </a:spcBef>
              <a:buSzTx/>
              <a:buNone/>
              <a:defRPr sz="2300">
                <a:latin typeface="Cambria"/>
                <a:ea typeface="Cambria"/>
                <a:cs typeface="Cambria"/>
                <a:sym typeface="Cambria"/>
              </a:defRPr>
            </a:pPr>
          </a:p>
          <a:p>
            <a:pPr marL="0" indent="0" defTabSz="896111">
              <a:spcBef>
                <a:spcPts val="900"/>
              </a:spcBef>
              <a:buSzTx/>
              <a:buNone/>
              <a:defRPr sz="2300">
                <a:latin typeface="Cambria"/>
                <a:ea typeface="Cambria"/>
                <a:cs typeface="Cambria"/>
                <a:sym typeface="Cambria"/>
              </a:defRPr>
            </a:pPr>
            <a:r>
              <a:t>4  Se quitó Jonatán el manto que llevaba y se lo dio a David, así como otras ropas suyas, su espada, su arco y su cinturón.</a:t>
            </a:r>
          </a:p>
        </p:txBody>
      </p:sp>
      <p:sp>
        <p:nvSpPr>
          <p:cNvPr id="115" name="Content Placeholder 11"/>
          <p:cNvSpPr txBox="1"/>
          <p:nvPr/>
        </p:nvSpPr>
        <p:spPr>
          <a:xfrm>
            <a:off x="6217920" y="2204954"/>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defTabSz="777240">
              <a:lnSpc>
                <a:spcPct val="90000"/>
              </a:lnSpc>
              <a:spcBef>
                <a:spcPts val="800"/>
              </a:spcBef>
              <a:defRPr sz="2300">
                <a:latin typeface="Cambria"/>
                <a:ea typeface="Cambria"/>
                <a:cs typeface="Cambria"/>
                <a:sym typeface="Cambria"/>
              </a:defRPr>
            </a:pPr>
            <a:r>
              <a:t>VP</a:t>
            </a:r>
          </a:p>
          <a:p>
            <a:pPr defTabSz="777240">
              <a:lnSpc>
                <a:spcPct val="90000"/>
              </a:lnSpc>
              <a:spcBef>
                <a:spcPts val="800"/>
              </a:spcBef>
              <a:defRPr sz="2300">
                <a:latin typeface="Cambria"/>
                <a:ea typeface="Cambria"/>
                <a:cs typeface="Cambria"/>
                <a:sym typeface="Cambria"/>
              </a:defRPr>
            </a:pPr>
          </a:p>
          <a:p>
            <a:pPr defTabSz="777240">
              <a:lnSpc>
                <a:spcPct val="90000"/>
              </a:lnSpc>
              <a:spcBef>
                <a:spcPts val="800"/>
              </a:spcBef>
              <a:defRPr sz="2300">
                <a:latin typeface="Cambria"/>
                <a:ea typeface="Cambria"/>
                <a:cs typeface="Cambria"/>
                <a:sym typeface="Cambria"/>
              </a:defRPr>
            </a:pPr>
            <a:r>
              <a:t>3  Y Jonatán y David se juraron eterna amistad, porque Jonatán quería a David como a sí mismo. </a:t>
            </a:r>
          </a:p>
          <a:p>
            <a:pPr defTabSz="777240">
              <a:lnSpc>
                <a:spcPct val="90000"/>
              </a:lnSpc>
              <a:spcBef>
                <a:spcPts val="800"/>
              </a:spcBef>
              <a:defRPr sz="2300">
                <a:latin typeface="Cambria"/>
                <a:ea typeface="Cambria"/>
                <a:cs typeface="Cambria"/>
                <a:sym typeface="Cambria"/>
              </a:defRPr>
            </a:pPr>
          </a:p>
          <a:p>
            <a:pPr defTabSz="777240">
              <a:lnSpc>
                <a:spcPct val="90000"/>
              </a:lnSpc>
              <a:spcBef>
                <a:spcPts val="800"/>
              </a:spcBef>
              <a:defRPr sz="2300">
                <a:latin typeface="Cambria"/>
                <a:ea typeface="Cambria"/>
                <a:cs typeface="Cambria"/>
                <a:sym typeface="Cambria"/>
              </a:defRPr>
            </a:pPr>
            <a:r>
              <a:t>4  Además, Jonatán se quitó la capa y la túnica que llevaba puestas, y se las dio a David, junto con su espada, su arco y su cinturón.</a:t>
            </a:r>
          </a:p>
        </p:txBody>
      </p:sp>
      <p:sp>
        <p:nvSpPr>
          <p:cNvPr id="116"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1 Samuel 18.3-4</a:t>
            </a:r>
          </a:p>
        </p:txBody>
      </p:sp>
      <p:pic>
        <p:nvPicPr>
          <p:cNvPr id="117"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19" name="Picture 8" descr="Picture 8"/>
          <p:cNvPicPr>
            <a:picLocks noChangeAspect="1"/>
          </p:cNvPicPr>
          <p:nvPr/>
        </p:nvPicPr>
        <p:blipFill>
          <a:blip r:embed="rId2">
            <a:extLst/>
          </a:blip>
          <a:srcRect l="0" t="0" r="0" b="14084"/>
          <a:stretch>
            <a:fillRect/>
          </a:stretch>
        </p:blipFill>
        <p:spPr>
          <a:xfrm>
            <a:off x="0" y="73572"/>
            <a:ext cx="12192000" cy="5891985"/>
          </a:xfrm>
          <a:prstGeom prst="rect">
            <a:avLst/>
          </a:prstGeom>
          <a:ln w="12700">
            <a:miter lim="400000"/>
          </a:ln>
        </p:spPr>
      </p:pic>
      <p:sp>
        <p:nvSpPr>
          <p:cNvPr id="120" name="Content Placeholder 10"/>
          <p:cNvSpPr txBox="1"/>
          <p:nvPr>
            <p:ph type="body" sz="half" idx="1"/>
          </p:nvPr>
        </p:nvSpPr>
        <p:spPr>
          <a:xfrm>
            <a:off x="838200" y="2204954"/>
            <a:ext cx="5181600" cy="4162428"/>
          </a:xfrm>
          <a:prstGeom prst="rect">
            <a:avLst/>
          </a:prstGeom>
        </p:spPr>
        <p:txBody>
          <a:bodyPr/>
          <a:lstStyle/>
          <a:p>
            <a:pPr marL="0" indent="0">
              <a:buSzTx/>
              <a:buNone/>
              <a:defRPr sz="2400">
                <a:latin typeface="Cambria"/>
                <a:ea typeface="Cambria"/>
                <a:cs typeface="Cambria"/>
                <a:sym typeface="Cambria"/>
              </a:defRPr>
            </a:pPr>
            <a:r>
              <a:t>RVR</a:t>
            </a:r>
          </a:p>
          <a:p>
            <a:pPr marL="0" indent="0">
              <a:buSzTx/>
              <a:buNone/>
              <a:defRPr sz="2400">
                <a:latin typeface="Cambria"/>
                <a:ea typeface="Cambria"/>
                <a:cs typeface="Cambria"/>
                <a:sym typeface="Cambria"/>
              </a:defRPr>
            </a:pPr>
          </a:p>
          <a:p>
            <a:pPr marL="0" indent="0">
              <a:buSzTx/>
              <a:buNone/>
              <a:defRPr sz="2400">
                <a:latin typeface="Cambria"/>
                <a:ea typeface="Cambria"/>
                <a:cs typeface="Cambria"/>
                <a:sym typeface="Cambria"/>
              </a:defRPr>
            </a:pPr>
            <a:r>
              <a:t>16  Así hizo Jonatán un pacto con la casa de David, diciendo: «Demándelo Jehová de manos de los enemigos de David». </a:t>
            </a:r>
          </a:p>
          <a:p>
            <a:pPr marL="0" indent="0">
              <a:buSzTx/>
              <a:buNone/>
              <a:defRPr sz="2400">
                <a:latin typeface="Cambria"/>
                <a:ea typeface="Cambria"/>
                <a:cs typeface="Cambria"/>
                <a:sym typeface="Cambria"/>
              </a:defRPr>
            </a:pPr>
          </a:p>
          <a:p>
            <a:pPr marL="0" indent="0">
              <a:buSzTx/>
              <a:buNone/>
              <a:defRPr sz="2400">
                <a:latin typeface="Cambria"/>
                <a:ea typeface="Cambria"/>
                <a:cs typeface="Cambria"/>
                <a:sym typeface="Cambria"/>
              </a:defRPr>
            </a:pPr>
            <a:r>
              <a:t>17  Y Jonatán hizo jurar a David otra vez, porque lo amaba, lo amaba como a sí mismo.</a:t>
            </a:r>
          </a:p>
        </p:txBody>
      </p:sp>
      <p:sp>
        <p:nvSpPr>
          <p:cNvPr id="121" name="Content Placeholder 11"/>
          <p:cNvSpPr txBox="1"/>
          <p:nvPr/>
        </p:nvSpPr>
        <p:spPr>
          <a:xfrm>
            <a:off x="6217920" y="2077954"/>
            <a:ext cx="5090161" cy="4162426"/>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lnSpc>
                <a:spcPct val="90000"/>
              </a:lnSpc>
              <a:spcBef>
                <a:spcPts val="1000"/>
              </a:spcBef>
              <a:defRPr sz="2400">
                <a:latin typeface="Cambria"/>
                <a:ea typeface="Cambria"/>
                <a:cs typeface="Cambria"/>
                <a:sym typeface="Cambria"/>
              </a:defRPr>
            </a:pPr>
            <a:r>
              <a:t>VP</a:t>
            </a:r>
          </a:p>
          <a:p>
            <a:pPr>
              <a:lnSpc>
                <a:spcPct val="90000"/>
              </a:lnSpc>
              <a:spcBef>
                <a:spcPts val="1000"/>
              </a:spcBef>
              <a:defRPr sz="2400">
                <a:latin typeface="Cambria"/>
                <a:ea typeface="Cambria"/>
                <a:cs typeface="Cambria"/>
                <a:sym typeface="Cambria"/>
              </a:defRPr>
            </a:pPr>
          </a:p>
          <a:p>
            <a:pPr>
              <a:lnSpc>
                <a:spcPct val="90000"/>
              </a:lnSpc>
              <a:spcBef>
                <a:spcPts val="1000"/>
              </a:spcBef>
              <a:defRPr sz="2400">
                <a:latin typeface="Cambria"/>
                <a:ea typeface="Cambria"/>
                <a:cs typeface="Cambria"/>
                <a:sym typeface="Cambria"/>
              </a:defRPr>
            </a:pPr>
            <a:r>
              <a:t>16 no dejes de ser bondadoso con mi familia. ¡Que el Señor les pida cuentas a tus enemigos, y los destruya por completo! De esta manera, Jonatán hizo un pacto con David, </a:t>
            </a:r>
          </a:p>
          <a:p>
            <a:pPr>
              <a:lnSpc>
                <a:spcPct val="90000"/>
              </a:lnSpc>
              <a:spcBef>
                <a:spcPts val="1000"/>
              </a:spcBef>
              <a:defRPr sz="2400">
                <a:latin typeface="Cambria"/>
                <a:ea typeface="Cambria"/>
                <a:cs typeface="Cambria"/>
                <a:sym typeface="Cambria"/>
              </a:defRPr>
            </a:pPr>
          </a:p>
          <a:p>
            <a:pPr>
              <a:lnSpc>
                <a:spcPct val="90000"/>
              </a:lnSpc>
              <a:spcBef>
                <a:spcPts val="1000"/>
              </a:spcBef>
              <a:defRPr sz="2400">
                <a:latin typeface="Cambria"/>
                <a:ea typeface="Cambria"/>
                <a:cs typeface="Cambria"/>
                <a:sym typeface="Cambria"/>
              </a:defRPr>
            </a:pPr>
            <a:r>
              <a:t>17  y por el cariño que Jonatán le tenía, volvió a hacerle el juramento, pues lo quería tanto como a sí mismo.</a:t>
            </a:r>
          </a:p>
        </p:txBody>
      </p:sp>
      <p:sp>
        <p:nvSpPr>
          <p:cNvPr id="122"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1 Samuel 20.16-17</a:t>
            </a:r>
          </a:p>
        </p:txBody>
      </p:sp>
      <p:pic>
        <p:nvPicPr>
          <p:cNvPr id="123" name="Image" descr="Image"/>
          <p:cNvPicPr>
            <a:picLocks noChangeAspect="1"/>
          </p:cNvPicPr>
          <p:nvPr/>
        </p:nvPicPr>
        <p:blipFill>
          <a:blip r:embed="rId3">
            <a:extLst/>
          </a:blip>
          <a:stretch>
            <a:fillRect/>
          </a:stretch>
        </p:blipFill>
        <p:spPr>
          <a:xfrm>
            <a:off x="10011238" y="6184015"/>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25" name="Picture 8" descr="Picture 8"/>
          <p:cNvPicPr>
            <a:picLocks noChangeAspect="1"/>
          </p:cNvPicPr>
          <p:nvPr/>
        </p:nvPicPr>
        <p:blipFill>
          <a:blip r:embed="rId2">
            <a:extLst/>
          </a:blip>
          <a:srcRect l="0" t="0" r="0" b="13496"/>
          <a:stretch>
            <a:fillRect/>
          </a:stretch>
        </p:blipFill>
        <p:spPr>
          <a:xfrm>
            <a:off x="0" y="73572"/>
            <a:ext cx="12192000" cy="5932403"/>
          </a:xfrm>
          <a:prstGeom prst="rect">
            <a:avLst/>
          </a:prstGeom>
          <a:ln w="12700">
            <a:miter lim="400000"/>
          </a:ln>
        </p:spPr>
      </p:pic>
      <p:sp>
        <p:nvSpPr>
          <p:cNvPr id="126" name="Content Placeholder 10"/>
          <p:cNvSpPr txBox="1"/>
          <p:nvPr>
            <p:ph type="body" sz="half" idx="1"/>
          </p:nvPr>
        </p:nvSpPr>
        <p:spPr>
          <a:xfrm>
            <a:off x="838200" y="2204954"/>
            <a:ext cx="5181600" cy="4162428"/>
          </a:xfrm>
          <a:prstGeom prst="rect">
            <a:avLst/>
          </a:prstGeom>
        </p:spPr>
        <p:txBody>
          <a:bodyPr/>
          <a:lstStyle/>
          <a:p>
            <a:pPr marL="0" indent="0" defTabSz="850391">
              <a:spcBef>
                <a:spcPts val="900"/>
              </a:spcBef>
              <a:buSzTx/>
              <a:buNone/>
              <a:defRPr sz="2200">
                <a:latin typeface="Cambria"/>
                <a:ea typeface="Cambria"/>
                <a:cs typeface="Cambria"/>
                <a:sym typeface="Cambria"/>
              </a:defRPr>
            </a:pPr>
            <a:r>
              <a:t>RVR</a:t>
            </a:r>
          </a:p>
          <a:p>
            <a:pPr marL="0" indent="0" defTabSz="850391">
              <a:spcBef>
                <a:spcPts val="900"/>
              </a:spcBef>
              <a:buSzTx/>
              <a:buNone/>
              <a:defRPr sz="2200">
                <a:latin typeface="Cambria"/>
                <a:ea typeface="Cambria"/>
                <a:cs typeface="Cambria"/>
                <a:sym typeface="Cambria"/>
              </a:defRPr>
            </a:pPr>
          </a:p>
          <a:p>
            <a:pPr marL="0" indent="0" defTabSz="850391">
              <a:spcBef>
                <a:spcPts val="900"/>
              </a:spcBef>
              <a:buSzTx/>
              <a:buNone/>
              <a:defRPr sz="2400">
                <a:latin typeface="Cambria"/>
                <a:ea typeface="Cambria"/>
                <a:cs typeface="Cambria"/>
                <a:sym typeface="Cambria"/>
              </a:defRPr>
            </a:pPr>
            <a:r>
              <a:t>32  Jonatán respondió a su padre Saúl, y le dijo: —¿Por qué morirá? ¿Qué ha hecho?</a:t>
            </a:r>
          </a:p>
          <a:p>
            <a:pPr marL="0" indent="0" defTabSz="850391">
              <a:spcBef>
                <a:spcPts val="900"/>
              </a:spcBef>
              <a:buSzTx/>
              <a:buNone/>
              <a:defRPr sz="2400">
                <a:latin typeface="Cambria"/>
                <a:ea typeface="Cambria"/>
                <a:cs typeface="Cambria"/>
                <a:sym typeface="Cambria"/>
              </a:defRPr>
            </a:pPr>
          </a:p>
          <a:p>
            <a:pPr marL="0" indent="0" defTabSz="850391">
              <a:spcBef>
                <a:spcPts val="900"/>
              </a:spcBef>
              <a:buSzTx/>
              <a:buNone/>
              <a:defRPr sz="2400">
                <a:latin typeface="Cambria"/>
                <a:ea typeface="Cambria"/>
                <a:cs typeface="Cambria"/>
                <a:sym typeface="Cambria"/>
              </a:defRPr>
            </a:pPr>
            <a:r>
              <a:t>33  Entonces Saúl le arrojó una lanza para herirlo; de donde comprendió Jonatán que su padre estaba resuelto a matar a David. </a:t>
            </a:r>
          </a:p>
        </p:txBody>
      </p:sp>
      <p:sp>
        <p:nvSpPr>
          <p:cNvPr id="127" name="Content Placeholder 11"/>
          <p:cNvSpPr txBox="1"/>
          <p:nvPr/>
        </p:nvSpPr>
        <p:spPr>
          <a:xfrm>
            <a:off x="6217920" y="2204954"/>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lnSpc>
                <a:spcPct val="90000"/>
              </a:lnSpc>
              <a:spcBef>
                <a:spcPts val="1000"/>
              </a:spcBef>
              <a:defRPr sz="2000">
                <a:latin typeface="Cambria"/>
                <a:ea typeface="Cambria"/>
                <a:cs typeface="Cambria"/>
                <a:sym typeface="Cambria"/>
              </a:defRPr>
            </a:pPr>
            <a:r>
              <a:t>VP</a:t>
            </a:r>
          </a:p>
          <a:p>
            <a:pPr>
              <a:lnSpc>
                <a:spcPct val="90000"/>
              </a:lnSpc>
              <a:spcBef>
                <a:spcPts val="1000"/>
              </a:spcBef>
              <a:defRPr sz="2000">
                <a:latin typeface="Cambria"/>
                <a:ea typeface="Cambria"/>
                <a:cs typeface="Cambria"/>
                <a:sym typeface="Cambria"/>
              </a:defRPr>
            </a:pPr>
          </a:p>
          <a:p>
            <a:pPr>
              <a:lnSpc>
                <a:spcPct val="90000"/>
              </a:lnSpc>
              <a:spcBef>
                <a:spcPts val="1000"/>
              </a:spcBef>
              <a:defRPr sz="2300">
                <a:latin typeface="Cambria"/>
                <a:ea typeface="Cambria"/>
                <a:cs typeface="Cambria"/>
                <a:sym typeface="Cambria"/>
              </a:defRPr>
            </a:pPr>
            <a:r>
              <a:t>32  Pero Jonatán le contestó: —¿Y por qué habría de morir? ¿Qué es lo que ha hecho?</a:t>
            </a:r>
          </a:p>
          <a:p>
            <a:pPr>
              <a:lnSpc>
                <a:spcPct val="90000"/>
              </a:lnSpc>
              <a:spcBef>
                <a:spcPts val="1000"/>
              </a:spcBef>
              <a:defRPr sz="2300">
                <a:latin typeface="Cambria"/>
                <a:ea typeface="Cambria"/>
                <a:cs typeface="Cambria"/>
                <a:sym typeface="Cambria"/>
              </a:defRPr>
            </a:pPr>
          </a:p>
          <a:p>
            <a:pPr>
              <a:lnSpc>
                <a:spcPct val="90000"/>
              </a:lnSpc>
              <a:spcBef>
                <a:spcPts val="1000"/>
              </a:spcBef>
              <a:defRPr sz="2300">
                <a:latin typeface="Cambria"/>
                <a:ea typeface="Cambria"/>
                <a:cs typeface="Cambria"/>
                <a:sym typeface="Cambria"/>
              </a:defRPr>
            </a:pPr>
            <a:r>
              <a:t>33  Saúl levantó su lanza para herir a Jonatán, con lo que éste comprendió que su padre estaba decidido a matar a David. </a:t>
            </a:r>
          </a:p>
        </p:txBody>
      </p:sp>
      <p:sp>
        <p:nvSpPr>
          <p:cNvPr id="128"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1 Samuel 20.32-33</a:t>
            </a:r>
          </a:p>
        </p:txBody>
      </p:sp>
      <p:pic>
        <p:nvPicPr>
          <p:cNvPr id="129"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31" name="Picture 8" descr="Picture 8"/>
          <p:cNvPicPr>
            <a:picLocks noChangeAspect="1"/>
          </p:cNvPicPr>
          <p:nvPr/>
        </p:nvPicPr>
        <p:blipFill>
          <a:blip r:embed="rId2">
            <a:extLst/>
          </a:blip>
          <a:srcRect l="0" t="0" r="0" b="13496"/>
          <a:stretch>
            <a:fillRect/>
          </a:stretch>
        </p:blipFill>
        <p:spPr>
          <a:xfrm>
            <a:off x="0" y="73572"/>
            <a:ext cx="12192000" cy="5932403"/>
          </a:xfrm>
          <a:prstGeom prst="rect">
            <a:avLst/>
          </a:prstGeom>
          <a:ln w="12700">
            <a:miter lim="400000"/>
          </a:ln>
        </p:spPr>
      </p:pic>
      <p:sp>
        <p:nvSpPr>
          <p:cNvPr id="132" name="Content Placeholder 10"/>
          <p:cNvSpPr txBox="1"/>
          <p:nvPr>
            <p:ph type="body" sz="half" idx="1"/>
          </p:nvPr>
        </p:nvSpPr>
        <p:spPr>
          <a:xfrm>
            <a:off x="838200" y="2025053"/>
            <a:ext cx="5181600" cy="4162428"/>
          </a:xfrm>
          <a:prstGeom prst="rect">
            <a:avLst/>
          </a:prstGeom>
        </p:spPr>
        <p:txBody>
          <a:bodyPr/>
          <a:lstStyle/>
          <a:p>
            <a:pPr marL="0" indent="0" defTabSz="850391">
              <a:spcBef>
                <a:spcPts val="900"/>
              </a:spcBef>
              <a:buSzTx/>
              <a:buNone/>
              <a:defRPr sz="2200">
                <a:latin typeface="Cambria"/>
                <a:ea typeface="Cambria"/>
                <a:cs typeface="Cambria"/>
                <a:sym typeface="Cambria"/>
              </a:defRPr>
            </a:pPr>
            <a:r>
              <a:t>RVR</a:t>
            </a:r>
          </a:p>
          <a:p>
            <a:pPr marL="0" indent="0" defTabSz="850391">
              <a:spcBef>
                <a:spcPts val="900"/>
              </a:spcBef>
              <a:buSzTx/>
              <a:buNone/>
              <a:defRPr sz="2200">
                <a:latin typeface="Cambria"/>
                <a:ea typeface="Cambria"/>
                <a:cs typeface="Cambria"/>
                <a:sym typeface="Cambria"/>
              </a:defRPr>
            </a:pPr>
          </a:p>
          <a:p>
            <a:pPr marL="0" indent="0" defTabSz="850391">
              <a:spcBef>
                <a:spcPts val="900"/>
              </a:spcBef>
              <a:buSzTx/>
              <a:buNone/>
              <a:defRPr sz="2400">
                <a:latin typeface="Cambria"/>
                <a:ea typeface="Cambria"/>
                <a:cs typeface="Cambria"/>
                <a:sym typeface="Cambria"/>
              </a:defRPr>
            </a:pPr>
            <a:r>
              <a:t>34  Se levantó Jonatán de la mesa con exaltada ira y no comió nada el segundo día de la nueva luna; pues estaba afligido a causa de David, porque su padre lo había ofendido.</a:t>
            </a:r>
          </a:p>
        </p:txBody>
      </p:sp>
      <p:sp>
        <p:nvSpPr>
          <p:cNvPr id="133" name="Content Placeholder 11"/>
          <p:cNvSpPr txBox="1"/>
          <p:nvPr/>
        </p:nvSpPr>
        <p:spPr>
          <a:xfrm>
            <a:off x="6217920" y="2025053"/>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lnSpc>
                <a:spcPct val="90000"/>
              </a:lnSpc>
              <a:spcBef>
                <a:spcPts val="1000"/>
              </a:spcBef>
              <a:defRPr sz="2400">
                <a:latin typeface="Cambria"/>
                <a:ea typeface="Cambria"/>
                <a:cs typeface="Cambria"/>
                <a:sym typeface="Cambria"/>
              </a:defRPr>
            </a:pPr>
            <a:r>
              <a:t>VP</a:t>
            </a:r>
          </a:p>
          <a:p>
            <a:pPr>
              <a:lnSpc>
                <a:spcPct val="90000"/>
              </a:lnSpc>
              <a:spcBef>
                <a:spcPts val="1000"/>
              </a:spcBef>
              <a:defRPr sz="2400">
                <a:latin typeface="Cambria"/>
                <a:ea typeface="Cambria"/>
                <a:cs typeface="Cambria"/>
                <a:sym typeface="Cambria"/>
              </a:defRPr>
            </a:pPr>
          </a:p>
          <a:p>
            <a:pPr>
              <a:lnSpc>
                <a:spcPct val="90000"/>
              </a:lnSpc>
              <a:spcBef>
                <a:spcPts val="1000"/>
              </a:spcBef>
              <a:defRPr sz="2400">
                <a:latin typeface="Cambria"/>
                <a:ea typeface="Cambria"/>
                <a:cs typeface="Cambria"/>
                <a:sym typeface="Cambria"/>
              </a:defRPr>
            </a:pPr>
            <a:r>
              <a:t>34  Entonces, lleno de furia, se levantó Jonatán de la mesa y no participó en la comida del segundo día de la fiesta, porque sentía un gran pesar por David, ya que su padre lo había ofendido.</a:t>
            </a:r>
          </a:p>
        </p:txBody>
      </p:sp>
      <p:sp>
        <p:nvSpPr>
          <p:cNvPr id="134"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1 Samuel 20.34</a:t>
            </a:r>
          </a:p>
        </p:txBody>
      </p:sp>
      <p:pic>
        <p:nvPicPr>
          <p:cNvPr id="135"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37" name="Picture 8" descr="Picture 8"/>
          <p:cNvPicPr>
            <a:picLocks noChangeAspect="1"/>
          </p:cNvPicPr>
          <p:nvPr/>
        </p:nvPicPr>
        <p:blipFill>
          <a:blip r:embed="rId2">
            <a:extLst/>
          </a:blip>
          <a:srcRect l="0" t="0" r="0" b="13496"/>
          <a:stretch>
            <a:fillRect/>
          </a:stretch>
        </p:blipFill>
        <p:spPr>
          <a:xfrm>
            <a:off x="0" y="73572"/>
            <a:ext cx="12192000" cy="5932403"/>
          </a:xfrm>
          <a:prstGeom prst="rect">
            <a:avLst/>
          </a:prstGeom>
          <a:ln w="12700">
            <a:miter lim="400000"/>
          </a:ln>
        </p:spPr>
      </p:pic>
      <p:sp>
        <p:nvSpPr>
          <p:cNvPr id="138" name="Content Placeholder 10"/>
          <p:cNvSpPr txBox="1"/>
          <p:nvPr>
            <p:ph type="body" sz="half" idx="1"/>
          </p:nvPr>
        </p:nvSpPr>
        <p:spPr>
          <a:xfrm>
            <a:off x="838200" y="2025053"/>
            <a:ext cx="5181600" cy="4162428"/>
          </a:xfrm>
          <a:prstGeom prst="rect">
            <a:avLst/>
          </a:prstGeom>
        </p:spPr>
        <p:txBody>
          <a:bodyPr/>
          <a:lstStyle/>
          <a:p>
            <a:pPr marL="0" indent="0" defTabSz="850391">
              <a:spcBef>
                <a:spcPts val="900"/>
              </a:spcBef>
              <a:buSzTx/>
              <a:buNone/>
              <a:defRPr sz="2200">
                <a:latin typeface="Cambria"/>
                <a:ea typeface="Cambria"/>
                <a:cs typeface="Cambria"/>
                <a:sym typeface="Cambria"/>
              </a:defRPr>
            </a:pPr>
            <a:r>
              <a:t>RVR</a:t>
            </a:r>
          </a:p>
          <a:p>
            <a:pPr marL="0" indent="0" defTabSz="850391">
              <a:spcBef>
                <a:spcPts val="900"/>
              </a:spcBef>
              <a:buSzTx/>
              <a:buNone/>
              <a:defRPr sz="2200">
                <a:latin typeface="Cambria"/>
                <a:ea typeface="Cambria"/>
                <a:cs typeface="Cambria"/>
                <a:sym typeface="Cambria"/>
              </a:defRPr>
            </a:pPr>
          </a:p>
          <a:p>
            <a:pPr marL="0" indent="0" defTabSz="850391">
              <a:spcBef>
                <a:spcPts val="900"/>
              </a:spcBef>
              <a:buSzTx/>
              <a:buNone/>
              <a:defRPr sz="2400">
                <a:latin typeface="Cambria"/>
                <a:ea typeface="Cambria"/>
                <a:cs typeface="Cambria"/>
                <a:sym typeface="Cambria"/>
              </a:defRPr>
            </a:pPr>
            <a:r>
              <a:t>42  Jonatán dijo entonces a David: «Vete en paz, porque ambos hemos jurado en nombre de Jehová, diciendo: “Que Jehová esté entre tú y yo, entre tu descendencia y mi descendencia, para siempre”». Se levantó David y se fue; y Jonatán volvió a la ciudad.</a:t>
            </a:r>
          </a:p>
        </p:txBody>
      </p:sp>
      <p:sp>
        <p:nvSpPr>
          <p:cNvPr id="139" name="Content Placeholder 11"/>
          <p:cNvSpPr txBox="1"/>
          <p:nvPr/>
        </p:nvSpPr>
        <p:spPr>
          <a:xfrm>
            <a:off x="6217920" y="2025053"/>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lnSpc>
                <a:spcPct val="90000"/>
              </a:lnSpc>
              <a:spcBef>
                <a:spcPts val="1000"/>
              </a:spcBef>
              <a:defRPr sz="2000">
                <a:latin typeface="Cambria"/>
                <a:ea typeface="Cambria"/>
                <a:cs typeface="Cambria"/>
                <a:sym typeface="Cambria"/>
              </a:defRPr>
            </a:pPr>
            <a:r>
              <a:t>VP</a:t>
            </a:r>
          </a:p>
          <a:p>
            <a:pPr>
              <a:lnSpc>
                <a:spcPct val="90000"/>
              </a:lnSpc>
              <a:spcBef>
                <a:spcPts val="1000"/>
              </a:spcBef>
              <a:defRPr sz="2000">
                <a:latin typeface="Cambria"/>
                <a:ea typeface="Cambria"/>
                <a:cs typeface="Cambria"/>
                <a:sym typeface="Cambria"/>
              </a:defRPr>
            </a:pPr>
          </a:p>
          <a:p>
            <a:pPr>
              <a:lnSpc>
                <a:spcPct val="90000"/>
              </a:lnSpc>
              <a:spcBef>
                <a:spcPts val="1000"/>
              </a:spcBef>
              <a:defRPr sz="2300">
                <a:latin typeface="Cambria"/>
                <a:ea typeface="Cambria"/>
                <a:cs typeface="Cambria"/>
                <a:sym typeface="Cambria"/>
              </a:defRPr>
            </a:pPr>
            <a:r>
              <a:t>42  Por último, Jonatán le dijo a David: —Vete tranquilo, pues el juramento que hemos hecho los dos ha sido en el nombre del Señor, y hemos pedido que para siempre esté él entre nosotros dos y en las relaciones entre tus descendientes y los míos.  Después David se puso en camino, y Jonatán regresó a la ciudad.</a:t>
            </a:r>
          </a:p>
        </p:txBody>
      </p:sp>
      <p:sp>
        <p:nvSpPr>
          <p:cNvPr id="140"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1 Samuel 20.42</a:t>
            </a:r>
          </a:p>
        </p:txBody>
      </p:sp>
      <p:pic>
        <p:nvPicPr>
          <p:cNvPr id="14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156082"/>
      </a:accent1>
      <a:accent2>
        <a:srgbClr val="E97132"/>
      </a:accent2>
      <a:accent3>
        <a:srgbClr val="196B24"/>
      </a:accent3>
      <a:accent4>
        <a:srgbClr val="0F9ED5"/>
      </a:accent4>
      <a:accent5>
        <a:srgbClr val="A02B93"/>
      </a:accent5>
      <a:accent6>
        <a:srgbClr val="4EA72E"/>
      </a:accent6>
      <a:hlink>
        <a:srgbClr val="0000FF"/>
      </a:hlink>
      <a:folHlink>
        <a:srgbClr val="FF00FF"/>
      </a:folHlink>
    </a:clrScheme>
    <a:fontScheme name="Office Theme">
      <a:majorFont>
        <a:latin typeface="Aptos"/>
        <a:ea typeface="Aptos"/>
        <a:cs typeface="Aptos"/>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156082"/>
      </a:accent1>
      <a:accent2>
        <a:srgbClr val="E97132"/>
      </a:accent2>
      <a:accent3>
        <a:srgbClr val="196B24"/>
      </a:accent3>
      <a:accent4>
        <a:srgbClr val="0F9ED5"/>
      </a:accent4>
      <a:accent5>
        <a:srgbClr val="A02B93"/>
      </a:accent5>
      <a:accent6>
        <a:srgbClr val="4EA72E"/>
      </a:accent6>
      <a:hlink>
        <a:srgbClr val="0000FF"/>
      </a:hlink>
      <a:folHlink>
        <a:srgbClr val="FF00FF"/>
      </a:folHlink>
    </a:clrScheme>
    <a:fontScheme name="Office Theme">
      <a:majorFont>
        <a:latin typeface="Aptos"/>
        <a:ea typeface="Aptos"/>
        <a:cs typeface="Aptos"/>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